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5" r:id="rId4"/>
    <p:sldMasterId id="2147483782" r:id="rId5"/>
    <p:sldMasterId id="2147483806" r:id="rId6"/>
    <p:sldMasterId id="2147483845" r:id="rId7"/>
    <p:sldMasterId id="2147483821" r:id="rId8"/>
    <p:sldMasterId id="2147483836" r:id="rId9"/>
    <p:sldMasterId id="2147483888" r:id="rId10"/>
  </p:sldMasterIdLst>
  <p:notesMasterIdLst>
    <p:notesMasterId r:id="rId13"/>
  </p:notesMasterIdLst>
  <p:handoutMasterIdLst>
    <p:handoutMasterId r:id="rId14"/>
  </p:handoutMasterIdLst>
  <p:sldIdLst>
    <p:sldId id="258" r:id="rId11"/>
    <p:sldId id="259" r:id="rId12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4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C76"/>
    <a:srgbClr val="305987"/>
    <a:srgbClr val="315A89"/>
    <a:srgbClr val="FC8443"/>
    <a:srgbClr val="FDB346"/>
    <a:srgbClr val="3F74C0"/>
    <a:srgbClr val="4981CD"/>
    <a:srgbClr val="00639F"/>
    <a:srgbClr val="FF863A"/>
    <a:srgbClr val="FFB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70EE37-75E5-48D3-B61F-B172C2657417}" v="4" dt="2022-11-01T07:31:59.2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84" autoAdjust="0"/>
    <p:restoredTop sz="96327"/>
  </p:normalViewPr>
  <p:slideViewPr>
    <p:cSldViewPr snapToGrid="0">
      <p:cViewPr varScale="1">
        <p:scale>
          <a:sx n="124" d="100"/>
          <a:sy n="124" d="100"/>
        </p:scale>
        <p:origin x="848" y="168"/>
      </p:cViewPr>
      <p:guideLst>
        <p:guide orient="horz" pos="340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331"/>
    </p:cViewPr>
  </p:sorterViewPr>
  <p:notesViewPr>
    <p:cSldViewPr snapToGrid="0">
      <p:cViewPr varScale="1">
        <p:scale>
          <a:sx n="98" d="100"/>
          <a:sy n="98" d="100"/>
        </p:scale>
        <p:origin x="432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5AC77999-47C7-F74E-832A-C099B38760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v-SE"/>
              <a:t>Frivilliga Radioorganisationen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507F551-62B0-8A4F-BBFC-B6063D0E14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C09D7-4763-EC4A-B979-F0AE587C062B}" type="datetime1">
              <a:rPr lang="sv-SE" smtClean="0"/>
              <a:t>2026-06-09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4D16C09-21A7-1A4C-B60B-1D6B2DF5AE9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DCCB599-6A58-7043-9950-2F5137B943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FA5D5-9D87-1249-8AB0-9CF62D8E8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2501870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Frivilliga Radioorganisationen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06AE7C4-109B-8F42-A4E2-E438718328B6}" type="datetime1">
              <a:rPr lang="sv-SE" smtClean="0"/>
              <a:t>2026-06-09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1ADC6E3-A66D-474A-950E-53F45C3DE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70010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w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w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microsoft.com/office/2007/relationships/hdphoto" Target="../media/hdphoto2.wdp"/><Relationship Id="rId4" Type="http://schemas.openxmlformats.org/officeDocument/2006/relationships/image" Target="../media/image9.jpeg"/><Relationship Id="rId9" Type="http://schemas.openxmlformats.org/officeDocument/2006/relationships/image" Target="../media/image13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NQgrOTzOzuo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8.png"/><Relationship Id="rId11" Type="http://schemas.openxmlformats.org/officeDocument/2006/relationships/hyperlink" Target="https://youtu.be/Gr4PVRU586E" TargetMode="External"/><Relationship Id="rId5" Type="http://schemas.openxmlformats.org/officeDocument/2006/relationships/image" Target="../media/image17.png"/><Relationship Id="rId10" Type="http://schemas.openxmlformats.org/officeDocument/2006/relationships/hyperlink" Target="https://www.youtube.com/watch?v=H6WuHKNpwq0" TargetMode="External"/><Relationship Id="rId4" Type="http://schemas.openxmlformats.org/officeDocument/2006/relationships/image" Target="../media/image16.png"/><Relationship Id="rId9" Type="http://schemas.openxmlformats.org/officeDocument/2006/relationships/hyperlink" Target="https://www.youtube.com/watch?v=4kh4vISBkGw" TargetMode="Externa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ssida Start/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1F84A22-8AEE-4347-BAF6-B8699D44E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18481"/>
            <a:ext cx="8283575" cy="393457"/>
          </a:xfrm>
          <a:prstGeom prst="rect">
            <a:avLst/>
          </a:prstGeom>
        </p:spPr>
        <p:txBody>
          <a:bodyPr lIns="0" anchor="ctr" anchorCtr="0"/>
          <a:lstStyle>
            <a:lvl1pPr>
              <a:defRPr sz="2400" b="1" spc="-15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Informationssida – Start/Slut Sidor</a:t>
            </a: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4B8FB00-5250-43E1-8132-2280008CF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61255" y="206997"/>
            <a:ext cx="463137" cy="276999"/>
          </a:xfrm>
          <a:prstGeom prst="rect">
            <a:avLst/>
          </a:prstGeom>
          <a:ln/>
        </p:spPr>
        <p:txBody>
          <a:bodyPr/>
          <a:lstStyle>
            <a:lvl1pPr algn="l">
              <a:defRPr sz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defRPr/>
            </a:pPr>
            <a:fld id="{1A63FD5A-F789-4520-82F0-D44854992A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75ED583-4598-4845-8077-471DB1B58AB4}"/>
              </a:ext>
            </a:extLst>
          </p:cNvPr>
          <p:cNvSpPr txBox="1"/>
          <p:nvPr userDrawn="1"/>
        </p:nvSpPr>
        <p:spPr>
          <a:xfrm>
            <a:off x="10844767" y="233364"/>
            <a:ext cx="5164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9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fro.se</a:t>
            </a:r>
            <a:endParaRPr lang="sv-SE" sz="9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10B3E52-6750-4BC6-8314-A2A8995E4DC4}"/>
              </a:ext>
            </a:extLst>
          </p:cNvPr>
          <p:cNvSpPr txBox="1"/>
          <p:nvPr userDrawn="1"/>
        </p:nvSpPr>
        <p:spPr>
          <a:xfrm>
            <a:off x="11228045" y="179503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|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7F87042-F872-496E-BD45-59009FE99F15}"/>
              </a:ext>
            </a:extLst>
          </p:cNvPr>
          <p:cNvSpPr/>
          <p:nvPr userDrawn="1"/>
        </p:nvSpPr>
        <p:spPr bwMode="auto">
          <a:xfrm>
            <a:off x="479425" y="1089409"/>
            <a:ext cx="11233138" cy="4679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 err="1">
              <a:solidFill>
                <a:srgbClr val="3A74C4"/>
              </a:solidFill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BE02ADC-E4BD-44DB-828D-179F801CF0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231" y="611188"/>
            <a:ext cx="8283575" cy="2301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9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 dirty="0"/>
              <a:t>Denna sida ska inte användas i en skarp Powerpoint presentation!!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DB7F42B2-C009-B6E7-B259-FDA77A2BEFFC}"/>
              </a:ext>
            </a:extLst>
          </p:cNvPr>
          <p:cNvSpPr txBox="1"/>
          <p:nvPr userDrawn="1"/>
        </p:nvSpPr>
        <p:spPr>
          <a:xfrm>
            <a:off x="486231" y="1086125"/>
            <a:ext cx="11226332" cy="4679566"/>
          </a:xfrm>
          <a:prstGeom prst="rect">
            <a:avLst/>
          </a:prstGeom>
          <a:noFill/>
        </p:spPr>
        <p:txBody>
          <a:bodyPr wrap="square" lIns="251999" tIns="28800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400" dirty="0"/>
              <a:t>Layouterna i denna grupp kan användas som start och slut sida på en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987007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/Slut 4 - valfri text - Q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13E589EC-456E-458B-97E1-A60E761CF3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31" r="7138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28209F54-82DE-9F4A-90DF-76B1165F378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6513" y="3086100"/>
            <a:ext cx="121920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v-SE" sz="5400" b="0" spc="300">
                <a:solidFill>
                  <a:schemeClr val="bg1"/>
                </a:solidFill>
                <a:latin typeface="Impact" panose="020B0806030902050204" pitchFamily="34" charset="0"/>
              </a:rPr>
              <a:t>FRIVILLIGA RADIOORGANISATIONEN</a:t>
            </a:r>
            <a:endParaRPr lang="en-US" altLang="sv-SE" sz="4400" b="0" spc="3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DAB0522D-F984-CA4E-AC0A-C82988560419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-149902" y="8756130"/>
            <a:ext cx="12192000" cy="4690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rgbClr val="4981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Skriv ämnet för presentationen här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8BC2E02-F851-A743-BFD0-11A4B9DD96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88096" y="2736990"/>
            <a:ext cx="1052572" cy="1655883"/>
          </a:xfrm>
          <a:prstGeom prst="rect">
            <a:avLst/>
          </a:prstGeom>
        </p:spPr>
      </p:pic>
      <p:sp>
        <p:nvSpPr>
          <p:cNvPr id="7" name="Platshållare för text 15">
            <a:extLst>
              <a:ext uri="{FF2B5EF4-FFF2-40B4-BE49-F238E27FC236}">
                <a16:creationId xmlns:a16="http://schemas.microsoft.com/office/drawing/2014/main" id="{3A84B5E7-92D7-4464-8973-98C12BB6BC82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0" y="4229101"/>
            <a:ext cx="12192000" cy="4690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Skriv ämnet för presentationen här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7DACAAB0-7571-EE45-91F8-CCDB3D9779F3}"/>
              </a:ext>
            </a:extLst>
          </p:cNvPr>
          <p:cNvGrpSpPr/>
          <p:nvPr userDrawn="1"/>
        </p:nvGrpSpPr>
        <p:grpSpPr>
          <a:xfrm>
            <a:off x="10515600" y="5024635"/>
            <a:ext cx="1417376" cy="1573015"/>
            <a:chOff x="10505440" y="4264682"/>
            <a:chExt cx="1417376" cy="1573015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62ED4984-6F8E-3349-9610-A74743EA435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5440" y="4420321"/>
              <a:ext cx="1417376" cy="1417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5F5E8432-7329-114A-9371-BAC0DEB79AC1}"/>
                </a:ext>
              </a:extLst>
            </p:cNvPr>
            <p:cNvSpPr txBox="1"/>
            <p:nvPr userDrawn="1"/>
          </p:nvSpPr>
          <p:spPr>
            <a:xfrm>
              <a:off x="10505440" y="4264682"/>
              <a:ext cx="14173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https://www.fro.se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3811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/Slut 4 - 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13E589EC-456E-458B-97E1-A60E761CF3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31" r="7138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28209F54-82DE-9F4A-90DF-76B1165F378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6513" y="3086100"/>
            <a:ext cx="121920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v-SE" sz="5400" b="0" spc="300">
                <a:solidFill>
                  <a:schemeClr val="bg1"/>
                </a:solidFill>
                <a:latin typeface="Impact" panose="020B0806030902050204" pitchFamily="34" charset="0"/>
              </a:rPr>
              <a:t>FRIVILLIGA RADIOORGANISATIONEN</a:t>
            </a:r>
            <a:endParaRPr lang="en-US" altLang="sv-SE" sz="4400" b="0" spc="3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DAB0522D-F984-CA4E-AC0A-C82988560419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-149902" y="8756130"/>
            <a:ext cx="12192000" cy="4690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rgbClr val="4981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Skriv ämnet för presentationen här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8BC2E02-F851-A743-BFD0-11A4B9DD96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88096" y="2736990"/>
            <a:ext cx="1052572" cy="1655883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EA08CD59-5EFA-4A3E-A268-FA21D5D2C146}"/>
              </a:ext>
            </a:extLst>
          </p:cNvPr>
          <p:cNvSpPr txBox="1"/>
          <p:nvPr userDrawn="1"/>
        </p:nvSpPr>
        <p:spPr>
          <a:xfrm>
            <a:off x="0" y="423589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kern="120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 bemannar totalförsvaret med utbildad personal inom </a:t>
            </a:r>
          </a:p>
          <a:p>
            <a:pPr algn="ctr"/>
            <a:r>
              <a:rPr lang="sv-SE" sz="2400" kern="120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radiokommunikation, signalskydd och cybersäkerhet</a:t>
            </a:r>
          </a:p>
        </p:txBody>
      </p:sp>
    </p:spTree>
    <p:extLst>
      <p:ext uri="{BB962C8B-B14F-4D97-AF65-F5344CB8AC3E}">
        <p14:creationId xmlns:p14="http://schemas.microsoft.com/office/powerpoint/2010/main" val="2106702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/Slut 4 - slogan - Q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13E589EC-456E-458B-97E1-A60E761CF3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31" r="7138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28209F54-82DE-9F4A-90DF-76B1165F378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6513" y="3086100"/>
            <a:ext cx="121920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v-SE" sz="5400" b="0" spc="300">
                <a:solidFill>
                  <a:schemeClr val="bg1"/>
                </a:solidFill>
                <a:latin typeface="Impact" panose="020B0806030902050204" pitchFamily="34" charset="0"/>
              </a:rPr>
              <a:t>FRIVILLIGA RADIOORGANISATIONEN</a:t>
            </a:r>
            <a:endParaRPr lang="en-US" altLang="sv-SE" sz="4400" b="0" spc="3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DAB0522D-F984-CA4E-AC0A-C82988560419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-149902" y="8756130"/>
            <a:ext cx="12192000" cy="4690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rgbClr val="4981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Skriv ämnet för presentationen här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8BC2E02-F851-A743-BFD0-11A4B9DD96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88096" y="2736990"/>
            <a:ext cx="1052572" cy="1655883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EA08CD59-5EFA-4A3E-A268-FA21D5D2C146}"/>
              </a:ext>
            </a:extLst>
          </p:cNvPr>
          <p:cNvSpPr txBox="1"/>
          <p:nvPr userDrawn="1"/>
        </p:nvSpPr>
        <p:spPr>
          <a:xfrm>
            <a:off x="0" y="423589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kern="120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 bemannar totalförsvaret med utbildad personal inom </a:t>
            </a:r>
          </a:p>
          <a:p>
            <a:pPr algn="ctr"/>
            <a:r>
              <a:rPr lang="sv-SE" sz="2400" kern="120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radiokommunikation, signalskydd och cybersäkerhet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9B58584E-A1B4-4E8F-AD2C-9337EF60F946}"/>
              </a:ext>
            </a:extLst>
          </p:cNvPr>
          <p:cNvGrpSpPr/>
          <p:nvPr userDrawn="1"/>
        </p:nvGrpSpPr>
        <p:grpSpPr>
          <a:xfrm>
            <a:off x="10515600" y="5024635"/>
            <a:ext cx="1417376" cy="1573015"/>
            <a:chOff x="10505440" y="4264682"/>
            <a:chExt cx="1417376" cy="1573015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BB403D2A-BAB5-4C25-A9DC-78DAE5AE89E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5440" y="4420321"/>
              <a:ext cx="1417376" cy="1417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1826D38E-C8F1-4565-A38D-83791BD69B28}"/>
                </a:ext>
              </a:extLst>
            </p:cNvPr>
            <p:cNvSpPr txBox="1"/>
            <p:nvPr userDrawn="1"/>
          </p:nvSpPr>
          <p:spPr>
            <a:xfrm>
              <a:off x="10505440" y="4264682"/>
              <a:ext cx="14173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https://www.fro.se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9232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ssida Kapitel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1F84A22-8AEE-4347-BAF6-B8699D44E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18481"/>
            <a:ext cx="8283575" cy="393457"/>
          </a:xfrm>
          <a:prstGeom prst="rect">
            <a:avLst/>
          </a:prstGeom>
        </p:spPr>
        <p:txBody>
          <a:bodyPr lIns="0" anchor="ctr" anchorCtr="0"/>
          <a:lstStyle>
            <a:lvl1pPr>
              <a:defRPr sz="2400" b="1" spc="-15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Informationssida – Kapitelrubriker</a:t>
            </a: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4B8FB00-5250-43E1-8132-2280008CF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61255" y="206997"/>
            <a:ext cx="463137" cy="276999"/>
          </a:xfrm>
          <a:prstGeom prst="rect">
            <a:avLst/>
          </a:prstGeom>
          <a:ln/>
        </p:spPr>
        <p:txBody>
          <a:bodyPr/>
          <a:lstStyle>
            <a:lvl1pPr algn="l">
              <a:defRPr sz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defRPr/>
            </a:pPr>
            <a:fld id="{1A63FD5A-F789-4520-82F0-D44854992A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75ED583-4598-4845-8077-471DB1B58AB4}"/>
              </a:ext>
            </a:extLst>
          </p:cNvPr>
          <p:cNvSpPr txBox="1"/>
          <p:nvPr userDrawn="1"/>
        </p:nvSpPr>
        <p:spPr>
          <a:xfrm>
            <a:off x="10844767" y="233364"/>
            <a:ext cx="5164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9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fro.se</a:t>
            </a:r>
            <a:endParaRPr lang="sv-SE" sz="9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10B3E52-6750-4BC6-8314-A2A8995E4DC4}"/>
              </a:ext>
            </a:extLst>
          </p:cNvPr>
          <p:cNvSpPr txBox="1"/>
          <p:nvPr userDrawn="1"/>
        </p:nvSpPr>
        <p:spPr>
          <a:xfrm>
            <a:off x="11228045" y="179503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|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7F87042-F872-496E-BD45-59009FE99F15}"/>
              </a:ext>
            </a:extLst>
          </p:cNvPr>
          <p:cNvSpPr/>
          <p:nvPr userDrawn="1"/>
        </p:nvSpPr>
        <p:spPr bwMode="auto">
          <a:xfrm>
            <a:off x="479425" y="1089409"/>
            <a:ext cx="11233138" cy="4679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 err="1">
              <a:solidFill>
                <a:srgbClr val="3A74C4"/>
              </a:solidFill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BE02ADC-E4BD-44DB-828D-179F801CF0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231" y="611188"/>
            <a:ext cx="8283575" cy="2301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9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 dirty="0"/>
              <a:t>Denna sida ska inte användas i en skarp Powerpoint presentation!!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31AC27F-834F-7E45-FB6F-9B11FBBF0B9D}"/>
              </a:ext>
            </a:extLst>
          </p:cNvPr>
          <p:cNvSpPr txBox="1"/>
          <p:nvPr userDrawn="1"/>
        </p:nvSpPr>
        <p:spPr>
          <a:xfrm>
            <a:off x="486231" y="1086125"/>
            <a:ext cx="11226332" cy="4679566"/>
          </a:xfrm>
          <a:prstGeom prst="rect">
            <a:avLst/>
          </a:prstGeom>
          <a:noFill/>
        </p:spPr>
        <p:txBody>
          <a:bodyPr wrap="square" lIns="251999" tIns="288000" rIns="0" bIns="0" rtlCol="0">
            <a:noAutofit/>
          </a:bodyPr>
          <a:lstStyle/>
          <a:p>
            <a:pPr lvl="0"/>
            <a:r>
              <a:rPr lang="sv-SE" sz="1400" dirty="0"/>
              <a:t>Layouterna i denna grupp kan användas som kapitelrubriker eller om du vill ha en paus under presentationen. </a:t>
            </a:r>
          </a:p>
        </p:txBody>
      </p:sp>
    </p:spTree>
    <p:extLst>
      <p:ext uri="{BB962C8B-B14F-4D97-AF65-F5344CB8AC3E}">
        <p14:creationId xmlns:p14="http://schemas.microsoft.com/office/powerpoint/2010/main" val="48755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657D226-BC6D-4AD1-A55E-4A3FFB543105}"/>
              </a:ext>
            </a:extLst>
          </p:cNvPr>
          <p:cNvSpPr/>
          <p:nvPr userDrawn="1"/>
        </p:nvSpPr>
        <p:spPr bwMode="auto">
          <a:xfrm>
            <a:off x="-89209" y="1089024"/>
            <a:ext cx="4348472" cy="4679951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 err="1">
              <a:solidFill>
                <a:srgbClr val="3A74C4"/>
              </a:solidFill>
            </a:endParaRPr>
          </a:p>
        </p:txBody>
      </p:sp>
      <p:sp>
        <p:nvSpPr>
          <p:cNvPr id="11" name="Platshållare för text 17">
            <a:extLst>
              <a:ext uri="{FF2B5EF4-FFF2-40B4-BE49-F238E27FC236}">
                <a16:creationId xmlns:a16="http://schemas.microsoft.com/office/drawing/2014/main" id="{9E3C732F-8009-4C6A-BFF8-FC77650B78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6" y="3276699"/>
            <a:ext cx="3318534" cy="818034"/>
          </a:xfrm>
          <a:prstGeom prst="rect">
            <a:avLst/>
          </a:prstGeom>
        </p:spPr>
        <p:txBody>
          <a:bodyPr lIns="0" tIns="288000" rIns="0" bIns="0"/>
          <a:lstStyle>
            <a:lvl1pPr marL="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Kapitel XX</a:t>
            </a:r>
          </a:p>
        </p:txBody>
      </p:sp>
      <p:sp>
        <p:nvSpPr>
          <p:cNvPr id="12" name="Platshållare för text 17">
            <a:extLst>
              <a:ext uri="{FF2B5EF4-FFF2-40B4-BE49-F238E27FC236}">
                <a16:creationId xmlns:a16="http://schemas.microsoft.com/office/drawing/2014/main" id="{D608CE40-829D-4588-BB30-FFA12E74A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4221162"/>
            <a:ext cx="3318535" cy="116040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lägga till brödtext</a:t>
            </a:r>
          </a:p>
        </p:txBody>
      </p: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6ECCFF8D-63AF-4431-BA28-C43447097896}"/>
              </a:ext>
            </a:extLst>
          </p:cNvPr>
          <p:cNvCxnSpPr/>
          <p:nvPr userDrawn="1"/>
        </p:nvCxnSpPr>
        <p:spPr>
          <a:xfrm>
            <a:off x="479425" y="4094733"/>
            <a:ext cx="72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3575A9F4-004E-4635-8791-B2DFA476FF4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59263" y="1089024"/>
            <a:ext cx="7932737" cy="4679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på ikonerna för att välja innehåll.</a:t>
            </a:r>
          </a:p>
        </p:txBody>
      </p:sp>
    </p:spTree>
    <p:extLst>
      <p:ext uri="{BB962C8B-B14F-4D97-AF65-F5344CB8AC3E}">
        <p14:creationId xmlns:p14="http://schemas.microsoft.com/office/powerpoint/2010/main" val="783655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Ka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657D226-BC6D-4AD1-A55E-4A3FFB543105}"/>
              </a:ext>
            </a:extLst>
          </p:cNvPr>
          <p:cNvSpPr/>
          <p:nvPr userDrawn="1"/>
        </p:nvSpPr>
        <p:spPr bwMode="auto">
          <a:xfrm>
            <a:off x="-89210" y="1089024"/>
            <a:ext cx="4348473" cy="4679951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 err="1">
              <a:solidFill>
                <a:srgbClr val="3A74C4"/>
              </a:solidFill>
            </a:endParaRPr>
          </a:p>
        </p:txBody>
      </p:sp>
      <p:sp>
        <p:nvSpPr>
          <p:cNvPr id="11" name="Platshållare för text 17">
            <a:extLst>
              <a:ext uri="{FF2B5EF4-FFF2-40B4-BE49-F238E27FC236}">
                <a16:creationId xmlns:a16="http://schemas.microsoft.com/office/drawing/2014/main" id="{9E3C732F-8009-4C6A-BFF8-FC77650B78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6" y="3276699"/>
            <a:ext cx="3318534" cy="818034"/>
          </a:xfrm>
          <a:prstGeom prst="rect">
            <a:avLst/>
          </a:prstGeom>
        </p:spPr>
        <p:txBody>
          <a:bodyPr lIns="0" tIns="288000" rIns="0" bIns="0"/>
          <a:lstStyle>
            <a:lvl1pPr marL="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Kapitel XX</a:t>
            </a:r>
          </a:p>
        </p:txBody>
      </p:sp>
      <p:sp>
        <p:nvSpPr>
          <p:cNvPr id="12" name="Platshållare för text 17">
            <a:extLst>
              <a:ext uri="{FF2B5EF4-FFF2-40B4-BE49-F238E27FC236}">
                <a16:creationId xmlns:a16="http://schemas.microsoft.com/office/drawing/2014/main" id="{D608CE40-829D-4588-BB30-FFA12E74A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4221162"/>
            <a:ext cx="3318535" cy="116040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lägga till brödtext</a:t>
            </a:r>
          </a:p>
        </p:txBody>
      </p: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6ECCFF8D-63AF-4431-BA28-C43447097896}"/>
              </a:ext>
            </a:extLst>
          </p:cNvPr>
          <p:cNvCxnSpPr/>
          <p:nvPr userDrawn="1"/>
        </p:nvCxnSpPr>
        <p:spPr>
          <a:xfrm>
            <a:off x="479425" y="4094733"/>
            <a:ext cx="72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3575A9F4-004E-4635-8791-B2DFA476FF4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59263" y="1089024"/>
            <a:ext cx="7453311" cy="4679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på ikonerna för att välja innehåll.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991B6CE-C2F4-A24E-AE5E-A1A93C97899C}"/>
              </a:ext>
            </a:extLst>
          </p:cNvPr>
          <p:cNvSpPr/>
          <p:nvPr userDrawn="1"/>
        </p:nvSpPr>
        <p:spPr bwMode="auto">
          <a:xfrm>
            <a:off x="11712575" y="1089025"/>
            <a:ext cx="607111" cy="4679951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 err="1">
              <a:solidFill>
                <a:srgbClr val="3A74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048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nittsRubrik Ka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657D226-BC6D-4AD1-A55E-4A3FFB543105}"/>
              </a:ext>
            </a:extLst>
          </p:cNvPr>
          <p:cNvSpPr/>
          <p:nvPr userDrawn="1"/>
        </p:nvSpPr>
        <p:spPr bwMode="auto">
          <a:xfrm>
            <a:off x="-89210" y="1089024"/>
            <a:ext cx="4348473" cy="4679951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 err="1">
              <a:solidFill>
                <a:srgbClr val="3A74C4"/>
              </a:solidFill>
            </a:endParaRPr>
          </a:p>
        </p:txBody>
      </p:sp>
      <p:sp>
        <p:nvSpPr>
          <p:cNvPr id="11" name="Platshållare för text 17">
            <a:extLst>
              <a:ext uri="{FF2B5EF4-FFF2-40B4-BE49-F238E27FC236}">
                <a16:creationId xmlns:a16="http://schemas.microsoft.com/office/drawing/2014/main" id="{9E3C732F-8009-4C6A-BFF8-FC77650B78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6" y="3276699"/>
            <a:ext cx="3318534" cy="818034"/>
          </a:xfrm>
          <a:prstGeom prst="rect">
            <a:avLst/>
          </a:prstGeom>
        </p:spPr>
        <p:txBody>
          <a:bodyPr lIns="0" tIns="288000" rIns="0" bIns="0"/>
          <a:lstStyle>
            <a:lvl1pPr marL="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Kapitel XX</a:t>
            </a:r>
          </a:p>
        </p:txBody>
      </p:sp>
      <p:sp>
        <p:nvSpPr>
          <p:cNvPr id="12" name="Platshållare för text 17">
            <a:extLst>
              <a:ext uri="{FF2B5EF4-FFF2-40B4-BE49-F238E27FC236}">
                <a16:creationId xmlns:a16="http://schemas.microsoft.com/office/drawing/2014/main" id="{D608CE40-829D-4588-BB30-FFA12E74A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4221162"/>
            <a:ext cx="3318535" cy="116040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lägga till brödtext</a:t>
            </a:r>
          </a:p>
        </p:txBody>
      </p: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6ECCFF8D-63AF-4431-BA28-C43447097896}"/>
              </a:ext>
            </a:extLst>
          </p:cNvPr>
          <p:cNvCxnSpPr/>
          <p:nvPr userDrawn="1"/>
        </p:nvCxnSpPr>
        <p:spPr>
          <a:xfrm>
            <a:off x="479425" y="4094733"/>
            <a:ext cx="72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ktangel 7">
            <a:extLst>
              <a:ext uri="{FF2B5EF4-FFF2-40B4-BE49-F238E27FC236}">
                <a16:creationId xmlns:a16="http://schemas.microsoft.com/office/drawing/2014/main" id="{E991B6CE-C2F4-A24E-AE5E-A1A93C97899C}"/>
              </a:ext>
            </a:extLst>
          </p:cNvPr>
          <p:cNvSpPr/>
          <p:nvPr userDrawn="1"/>
        </p:nvSpPr>
        <p:spPr bwMode="auto">
          <a:xfrm>
            <a:off x="11712575" y="1089025"/>
            <a:ext cx="607111" cy="4679951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 err="1">
              <a:solidFill>
                <a:srgbClr val="3A74C4"/>
              </a:solidFill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DC5F0364-8987-1F49-94B5-3B6BB2A3D9D3}"/>
              </a:ext>
            </a:extLst>
          </p:cNvPr>
          <p:cNvSpPr/>
          <p:nvPr userDrawn="1"/>
        </p:nvSpPr>
        <p:spPr bwMode="auto">
          <a:xfrm>
            <a:off x="-89209" y="5768975"/>
            <a:ext cx="12408896" cy="1133471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 err="1">
              <a:solidFill>
                <a:srgbClr val="3A74C4"/>
              </a:solidFill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9846D615-0866-B941-B9F4-452DC06F9E50}"/>
              </a:ext>
            </a:extLst>
          </p:cNvPr>
          <p:cNvSpPr/>
          <p:nvPr userDrawn="1"/>
        </p:nvSpPr>
        <p:spPr bwMode="auto">
          <a:xfrm>
            <a:off x="-53236" y="-71376"/>
            <a:ext cx="12408896" cy="1160401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 err="1">
              <a:solidFill>
                <a:srgbClr val="3A74C4"/>
              </a:solidFill>
            </a:endParaRPr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C15D6C2D-7B49-014D-8AC6-4CD4CD7DD8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042" y="-345827"/>
            <a:ext cx="5087936" cy="8063086"/>
          </a:xfrm>
          <a:prstGeom prst="rect">
            <a:avLst/>
          </a:prstGeom>
        </p:spPr>
      </p:pic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3575A9F4-004E-4635-8791-B2DFA476FF4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59263" y="1089024"/>
            <a:ext cx="7453311" cy="4679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på ikonerna för att välja innehåll.</a:t>
            </a:r>
          </a:p>
        </p:txBody>
      </p:sp>
    </p:spTree>
    <p:extLst>
      <p:ext uri="{BB962C8B-B14F-4D97-AF65-F5344CB8AC3E}">
        <p14:creationId xmlns:p14="http://schemas.microsoft.com/office/powerpoint/2010/main" val="1866588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vsnittsRubrik Ka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657D226-BC6D-4AD1-A55E-4A3FFB543105}"/>
              </a:ext>
            </a:extLst>
          </p:cNvPr>
          <p:cNvSpPr/>
          <p:nvPr userDrawn="1"/>
        </p:nvSpPr>
        <p:spPr bwMode="auto">
          <a:xfrm>
            <a:off x="-89210" y="1089024"/>
            <a:ext cx="11801785" cy="4679951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 err="1">
              <a:solidFill>
                <a:srgbClr val="3A74C4"/>
              </a:solidFill>
            </a:endParaRPr>
          </a:p>
        </p:txBody>
      </p:sp>
      <p:sp>
        <p:nvSpPr>
          <p:cNvPr id="11" name="Platshållare för text 17">
            <a:extLst>
              <a:ext uri="{FF2B5EF4-FFF2-40B4-BE49-F238E27FC236}">
                <a16:creationId xmlns:a16="http://schemas.microsoft.com/office/drawing/2014/main" id="{9E3C732F-8009-4C6A-BFF8-FC77650B78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6" y="3276699"/>
            <a:ext cx="3318534" cy="818034"/>
          </a:xfrm>
          <a:prstGeom prst="rect">
            <a:avLst/>
          </a:prstGeom>
        </p:spPr>
        <p:txBody>
          <a:bodyPr lIns="0" tIns="288000" rIns="0" bIns="0"/>
          <a:lstStyle>
            <a:lvl1pPr marL="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Kapitel XX</a:t>
            </a:r>
          </a:p>
        </p:txBody>
      </p:sp>
      <p:sp>
        <p:nvSpPr>
          <p:cNvPr id="12" name="Platshållare för text 17">
            <a:extLst>
              <a:ext uri="{FF2B5EF4-FFF2-40B4-BE49-F238E27FC236}">
                <a16:creationId xmlns:a16="http://schemas.microsoft.com/office/drawing/2014/main" id="{D608CE40-829D-4588-BB30-FFA12E74A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4221162"/>
            <a:ext cx="3318535" cy="116040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lägga till brödtext</a:t>
            </a:r>
          </a:p>
        </p:txBody>
      </p: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6ECCFF8D-63AF-4431-BA28-C43447097896}"/>
              </a:ext>
            </a:extLst>
          </p:cNvPr>
          <p:cNvCxnSpPr/>
          <p:nvPr userDrawn="1"/>
        </p:nvCxnSpPr>
        <p:spPr>
          <a:xfrm>
            <a:off x="479425" y="4094733"/>
            <a:ext cx="72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ktangel 7">
            <a:extLst>
              <a:ext uri="{FF2B5EF4-FFF2-40B4-BE49-F238E27FC236}">
                <a16:creationId xmlns:a16="http://schemas.microsoft.com/office/drawing/2014/main" id="{E991B6CE-C2F4-A24E-AE5E-A1A93C97899C}"/>
              </a:ext>
            </a:extLst>
          </p:cNvPr>
          <p:cNvSpPr/>
          <p:nvPr userDrawn="1"/>
        </p:nvSpPr>
        <p:spPr bwMode="auto">
          <a:xfrm>
            <a:off x="11712575" y="1089025"/>
            <a:ext cx="607111" cy="4679951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 err="1">
              <a:solidFill>
                <a:srgbClr val="3A74C4"/>
              </a:solidFill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DC5F0364-8987-1F49-94B5-3B6BB2A3D9D3}"/>
              </a:ext>
            </a:extLst>
          </p:cNvPr>
          <p:cNvSpPr/>
          <p:nvPr userDrawn="1"/>
        </p:nvSpPr>
        <p:spPr bwMode="auto">
          <a:xfrm>
            <a:off x="-89209" y="5768975"/>
            <a:ext cx="12408896" cy="1133471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 err="1">
              <a:solidFill>
                <a:srgbClr val="3A74C4"/>
              </a:solidFill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9846D615-0866-B941-B9F4-452DC06F9E50}"/>
              </a:ext>
            </a:extLst>
          </p:cNvPr>
          <p:cNvSpPr/>
          <p:nvPr userDrawn="1"/>
        </p:nvSpPr>
        <p:spPr bwMode="auto">
          <a:xfrm>
            <a:off x="-53236" y="-71376"/>
            <a:ext cx="12408896" cy="1160401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 err="1">
              <a:solidFill>
                <a:srgbClr val="3A74C4"/>
              </a:solidFill>
            </a:endParaRPr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A452C522-B518-2C4B-A817-2715D7D42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042" y="-345827"/>
            <a:ext cx="5087936" cy="806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63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ssida Helsides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1F84A22-8AEE-4347-BAF6-B8699D44E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18481"/>
            <a:ext cx="8283575" cy="393457"/>
          </a:xfrm>
          <a:prstGeom prst="rect">
            <a:avLst/>
          </a:prstGeom>
        </p:spPr>
        <p:txBody>
          <a:bodyPr lIns="0" anchor="ctr" anchorCtr="0"/>
          <a:lstStyle>
            <a:lvl1pPr>
              <a:defRPr sz="2400" b="1" spc="-15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Informationssida – Helsidesbilder</a:t>
            </a: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4B8FB00-5250-43E1-8132-2280008CF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61255" y="206997"/>
            <a:ext cx="463137" cy="276999"/>
          </a:xfrm>
          <a:prstGeom prst="rect">
            <a:avLst/>
          </a:prstGeom>
          <a:ln/>
        </p:spPr>
        <p:txBody>
          <a:bodyPr/>
          <a:lstStyle>
            <a:lvl1pPr algn="l">
              <a:defRPr sz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defRPr/>
            </a:pPr>
            <a:fld id="{1A63FD5A-F789-4520-82F0-D44854992A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10B3E52-6750-4BC6-8314-A2A8995E4DC4}"/>
              </a:ext>
            </a:extLst>
          </p:cNvPr>
          <p:cNvSpPr txBox="1"/>
          <p:nvPr userDrawn="1"/>
        </p:nvSpPr>
        <p:spPr>
          <a:xfrm>
            <a:off x="11228045" y="179503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|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7F87042-F872-496E-BD45-59009FE99F15}"/>
              </a:ext>
            </a:extLst>
          </p:cNvPr>
          <p:cNvSpPr/>
          <p:nvPr userDrawn="1"/>
        </p:nvSpPr>
        <p:spPr bwMode="auto">
          <a:xfrm>
            <a:off x="479425" y="1089409"/>
            <a:ext cx="11233138" cy="4679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 err="1">
              <a:solidFill>
                <a:srgbClr val="3A74C4"/>
              </a:solidFill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BE02ADC-E4BD-44DB-828D-179F801CF0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231" y="611188"/>
            <a:ext cx="8283575" cy="2301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9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 dirty="0"/>
              <a:t>Denna sida ska inte användas i en skarp Powerpoint presentation!!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0FD0131-DE1C-3D34-C1E9-5C6C4B7ED0C9}"/>
              </a:ext>
            </a:extLst>
          </p:cNvPr>
          <p:cNvSpPr txBox="1"/>
          <p:nvPr userDrawn="1"/>
        </p:nvSpPr>
        <p:spPr>
          <a:xfrm>
            <a:off x="486231" y="1086125"/>
            <a:ext cx="11226332" cy="4679566"/>
          </a:xfrm>
          <a:prstGeom prst="rect">
            <a:avLst/>
          </a:prstGeom>
          <a:noFill/>
        </p:spPr>
        <p:txBody>
          <a:bodyPr wrap="square" lIns="251999" tIns="288000" rIns="0" bIns="0" rtlCol="0">
            <a:noAutofit/>
          </a:bodyPr>
          <a:lstStyle/>
          <a:p>
            <a:pPr lvl="0"/>
            <a:r>
              <a:rPr lang="sv-SE" sz="1400" dirty="0"/>
              <a:t>I denna grupp hittar du helsidor av olika slag, försök variera mellan de olika typerna när du använder helsidorna.  </a:t>
            </a:r>
          </a:p>
        </p:txBody>
      </p:sp>
    </p:spTree>
    <p:extLst>
      <p:ext uri="{BB962C8B-B14F-4D97-AF65-F5344CB8AC3E}">
        <p14:creationId xmlns:p14="http://schemas.microsoft.com/office/powerpoint/2010/main" val="2172477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1F84A22-8AEE-4347-BAF6-B8699D44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18481"/>
            <a:ext cx="8283575" cy="393457"/>
          </a:xfrm>
          <a:prstGeom prst="rect">
            <a:avLst/>
          </a:prstGeom>
        </p:spPr>
        <p:txBody>
          <a:bodyPr lIns="0" anchor="ctr" anchorCtr="0"/>
          <a:lstStyle>
            <a:lvl1pPr>
              <a:defRPr sz="2400" b="1" spc="-15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4B8FB00-5250-43E1-8132-2280008CF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67838" y="206997"/>
            <a:ext cx="463137" cy="276999"/>
          </a:xfrm>
          <a:prstGeom prst="rect">
            <a:avLst/>
          </a:prstGeom>
          <a:ln/>
        </p:spPr>
        <p:txBody>
          <a:bodyPr/>
          <a:lstStyle>
            <a:lvl1pPr algn="l">
              <a:defRPr sz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defRPr/>
            </a:pPr>
            <a:fld id="{1A63FD5A-F789-4520-82F0-D44854992A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10B3E52-6750-4BC6-8314-A2A8995E4DC4}"/>
              </a:ext>
            </a:extLst>
          </p:cNvPr>
          <p:cNvSpPr txBox="1"/>
          <p:nvPr userDrawn="1"/>
        </p:nvSpPr>
        <p:spPr>
          <a:xfrm>
            <a:off x="11234628" y="179503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|</a:t>
            </a:r>
          </a:p>
        </p:txBody>
      </p:sp>
      <p:sp>
        <p:nvSpPr>
          <p:cNvPr id="20" name="Platshållare för text 17">
            <a:extLst>
              <a:ext uri="{FF2B5EF4-FFF2-40B4-BE49-F238E27FC236}">
                <a16:creationId xmlns:a16="http://schemas.microsoft.com/office/drawing/2014/main" id="{21F86539-B193-4424-BA91-06736BB950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3455" y="1092693"/>
            <a:ext cx="11270870" cy="4675898"/>
          </a:xfrm>
          <a:prstGeom prst="rect">
            <a:avLst/>
          </a:prstGeom>
        </p:spPr>
        <p:txBody>
          <a:bodyPr lIns="252000" tIns="288000" rIns="0" bIns="0"/>
          <a:lstStyle>
            <a:lvl1pPr marL="0" indent="0"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</p:txBody>
      </p:sp>
      <p:sp>
        <p:nvSpPr>
          <p:cNvPr id="21" name="Platshållare för text 2">
            <a:extLst>
              <a:ext uri="{FF2B5EF4-FFF2-40B4-BE49-F238E27FC236}">
                <a16:creationId xmlns:a16="http://schemas.microsoft.com/office/drawing/2014/main" id="{B6BAE79E-5F02-44F3-B56E-8FCB10EC8D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231" y="611188"/>
            <a:ext cx="8283575" cy="2301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9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41061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/Slut 1 - valfr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vatten, molnigt, utomhus, mörk&#10;&#10;Automatiskt genererad beskrivning">
            <a:extLst>
              <a:ext uri="{FF2B5EF4-FFF2-40B4-BE49-F238E27FC236}">
                <a16:creationId xmlns:a16="http://schemas.microsoft.com/office/drawing/2014/main" id="{47650E98-E5BE-407D-85EE-D0EB6DD9BD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4" t="7532" r="818" b="143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28209F54-82DE-9F4A-90DF-76B1165F378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6513" y="3086100"/>
            <a:ext cx="121920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v-SE" sz="5400" b="0" spc="300" dirty="0">
                <a:solidFill>
                  <a:schemeClr val="bg1"/>
                </a:solidFill>
                <a:latin typeface="Impact" panose="020B0806030902050204" pitchFamily="34" charset="0"/>
              </a:rPr>
              <a:t>FRIVILLIGA RADIOORGANISATIONEN</a:t>
            </a:r>
            <a:endParaRPr lang="en-US" altLang="sv-SE" sz="4400" b="0" spc="3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DAB0522D-F984-CA4E-AC0A-C82988560419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-149902" y="8756130"/>
            <a:ext cx="12192000" cy="4690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rgbClr val="4981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Skriv ämnet för presentationen här</a:t>
            </a:r>
          </a:p>
        </p:txBody>
      </p:sp>
      <p:sp>
        <p:nvSpPr>
          <p:cNvPr id="13" name="Platshållare för text 15">
            <a:extLst>
              <a:ext uri="{FF2B5EF4-FFF2-40B4-BE49-F238E27FC236}">
                <a16:creationId xmlns:a16="http://schemas.microsoft.com/office/drawing/2014/main" id="{844FE0C9-088B-45F7-A300-135803F7586B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0" y="4229101"/>
            <a:ext cx="12192000" cy="4690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Skriv ämnet för presentationen här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07EE7B03-EEE5-1178-9669-A799AA70D03E}"/>
              </a:ext>
            </a:extLst>
          </p:cNvPr>
          <p:cNvSpPr/>
          <p:nvPr userDrawn="1"/>
        </p:nvSpPr>
        <p:spPr bwMode="auto">
          <a:xfrm>
            <a:off x="5024467" y="478195"/>
            <a:ext cx="2160000" cy="2160000"/>
          </a:xfrm>
          <a:prstGeom prst="ellipse">
            <a:avLst/>
          </a:prstGeom>
          <a:gradFill flip="none" rotWithShape="1">
            <a:gsLst>
              <a:gs pos="0">
                <a:srgbClr val="305987"/>
              </a:gs>
              <a:gs pos="99000">
                <a:srgbClr val="2A4C76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 err="1">
              <a:solidFill>
                <a:srgbClr val="3A74C4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9AB5B61-E785-BF1D-AA55-F21ADF899D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7168" y="959089"/>
            <a:ext cx="1010689" cy="158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10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- VIT - PIL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EF23D0EC-41A5-0E4E-A1C1-AAEE902D13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042" y="-345827"/>
            <a:ext cx="5087936" cy="80630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1F84A22-8AEE-4347-BAF6-B8699D44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18481"/>
            <a:ext cx="8283575" cy="393457"/>
          </a:xfrm>
          <a:prstGeom prst="rect">
            <a:avLst/>
          </a:prstGeom>
        </p:spPr>
        <p:txBody>
          <a:bodyPr lIns="0" anchor="ctr" anchorCtr="0"/>
          <a:lstStyle>
            <a:lvl1pPr>
              <a:defRPr sz="2400" b="1" spc="-15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4B8FB00-5250-43E1-8132-2280008CF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67838" y="206997"/>
            <a:ext cx="463137" cy="276999"/>
          </a:xfrm>
          <a:prstGeom prst="rect">
            <a:avLst/>
          </a:prstGeom>
          <a:ln/>
        </p:spPr>
        <p:txBody>
          <a:bodyPr/>
          <a:lstStyle>
            <a:lvl1pPr algn="l">
              <a:defRPr sz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defRPr/>
            </a:pPr>
            <a:fld id="{1A63FD5A-F789-4520-82F0-D44854992A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10B3E52-6750-4BC6-8314-A2A8995E4DC4}"/>
              </a:ext>
            </a:extLst>
          </p:cNvPr>
          <p:cNvSpPr txBox="1"/>
          <p:nvPr userDrawn="1"/>
        </p:nvSpPr>
        <p:spPr>
          <a:xfrm>
            <a:off x="11234628" y="179503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|</a:t>
            </a:r>
          </a:p>
        </p:txBody>
      </p:sp>
      <p:sp>
        <p:nvSpPr>
          <p:cNvPr id="20" name="Platshållare för text 17">
            <a:extLst>
              <a:ext uri="{FF2B5EF4-FFF2-40B4-BE49-F238E27FC236}">
                <a16:creationId xmlns:a16="http://schemas.microsoft.com/office/drawing/2014/main" id="{21F86539-B193-4424-BA91-06736BB950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3455" y="1092693"/>
            <a:ext cx="11270870" cy="4675898"/>
          </a:xfrm>
          <a:prstGeom prst="rect">
            <a:avLst/>
          </a:prstGeom>
        </p:spPr>
        <p:txBody>
          <a:bodyPr lIns="252000" tIns="288000" rIns="0" bIns="0"/>
          <a:lstStyle>
            <a:lvl1pPr marL="0" indent="0"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</p:txBody>
      </p:sp>
      <p:sp>
        <p:nvSpPr>
          <p:cNvPr id="21" name="Platshållare för text 2">
            <a:extLst>
              <a:ext uri="{FF2B5EF4-FFF2-40B4-BE49-F238E27FC236}">
                <a16:creationId xmlns:a16="http://schemas.microsoft.com/office/drawing/2014/main" id="{B6BAE79E-5F02-44F3-B56E-8FCB10EC8D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231" y="611188"/>
            <a:ext cx="8283575" cy="2301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9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447244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- Ljus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1F84A22-8AEE-4347-BAF6-B8699D44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18481"/>
            <a:ext cx="8283575" cy="393457"/>
          </a:xfrm>
          <a:prstGeom prst="rect">
            <a:avLst/>
          </a:prstGeom>
        </p:spPr>
        <p:txBody>
          <a:bodyPr lIns="0" anchor="ctr" anchorCtr="0"/>
          <a:lstStyle>
            <a:lvl1pPr>
              <a:defRPr sz="2400" b="1" spc="-15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4B8FB00-5250-43E1-8132-2280008CF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61255" y="206997"/>
            <a:ext cx="463137" cy="276999"/>
          </a:xfrm>
          <a:prstGeom prst="rect">
            <a:avLst/>
          </a:prstGeom>
          <a:ln/>
        </p:spPr>
        <p:txBody>
          <a:bodyPr/>
          <a:lstStyle>
            <a:lvl1pPr algn="l">
              <a:defRPr sz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defRPr/>
            </a:pPr>
            <a:fld id="{1A63FD5A-F789-4520-82F0-D44854992A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10B3E52-6750-4BC6-8314-A2A8995E4DC4}"/>
              </a:ext>
            </a:extLst>
          </p:cNvPr>
          <p:cNvSpPr txBox="1"/>
          <p:nvPr userDrawn="1"/>
        </p:nvSpPr>
        <p:spPr>
          <a:xfrm>
            <a:off x="11228045" y="179503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|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7F87042-F872-496E-BD45-59009FE99F15}"/>
              </a:ext>
            </a:extLst>
          </p:cNvPr>
          <p:cNvSpPr/>
          <p:nvPr userDrawn="1"/>
        </p:nvSpPr>
        <p:spPr bwMode="auto">
          <a:xfrm>
            <a:off x="479425" y="1089409"/>
            <a:ext cx="11233138" cy="4679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 err="1">
              <a:solidFill>
                <a:srgbClr val="3A74C4"/>
              </a:solidFill>
            </a:endParaRPr>
          </a:p>
        </p:txBody>
      </p:sp>
      <p:sp>
        <p:nvSpPr>
          <p:cNvPr id="20" name="Platshållare för text 17">
            <a:extLst>
              <a:ext uri="{FF2B5EF4-FFF2-40B4-BE49-F238E27FC236}">
                <a16:creationId xmlns:a16="http://schemas.microsoft.com/office/drawing/2014/main" id="{21F86539-B193-4424-BA91-06736BB950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1092693"/>
            <a:ext cx="11233138" cy="4675898"/>
          </a:xfrm>
          <a:prstGeom prst="rect">
            <a:avLst/>
          </a:prstGeom>
        </p:spPr>
        <p:txBody>
          <a:bodyPr lIns="252000" tIns="288000" rIns="0" bIns="0"/>
          <a:lstStyle>
            <a:lvl1pPr marL="0" indent="0"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BE02ADC-E4BD-44DB-828D-179F801CF0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231" y="611188"/>
            <a:ext cx="8283575" cy="2301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9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2086057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- Ljusblå - PIL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C85E93DE-151C-1543-B022-5E5C34D1E1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042" y="-345827"/>
            <a:ext cx="5087936" cy="80630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1F84A22-8AEE-4347-BAF6-B8699D44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18481"/>
            <a:ext cx="8283575" cy="393457"/>
          </a:xfrm>
          <a:prstGeom prst="rect">
            <a:avLst/>
          </a:prstGeom>
        </p:spPr>
        <p:txBody>
          <a:bodyPr lIns="0" anchor="ctr" anchorCtr="0"/>
          <a:lstStyle>
            <a:lvl1pPr>
              <a:defRPr sz="2400" b="1" spc="-15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4B8FB00-5250-43E1-8132-2280008CF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61255" y="206997"/>
            <a:ext cx="463137" cy="276999"/>
          </a:xfrm>
          <a:prstGeom prst="rect">
            <a:avLst/>
          </a:prstGeom>
          <a:ln/>
        </p:spPr>
        <p:txBody>
          <a:bodyPr/>
          <a:lstStyle>
            <a:lvl1pPr algn="l">
              <a:defRPr sz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defRPr/>
            </a:pPr>
            <a:fld id="{1A63FD5A-F789-4520-82F0-D44854992A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10B3E52-6750-4BC6-8314-A2A8995E4DC4}"/>
              </a:ext>
            </a:extLst>
          </p:cNvPr>
          <p:cNvSpPr txBox="1"/>
          <p:nvPr userDrawn="1"/>
        </p:nvSpPr>
        <p:spPr>
          <a:xfrm>
            <a:off x="11228045" y="179503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|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7F87042-F872-496E-BD45-59009FE99F15}"/>
              </a:ext>
            </a:extLst>
          </p:cNvPr>
          <p:cNvSpPr/>
          <p:nvPr userDrawn="1"/>
        </p:nvSpPr>
        <p:spPr bwMode="auto">
          <a:xfrm>
            <a:off x="479425" y="1089409"/>
            <a:ext cx="11233138" cy="4679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 err="1">
              <a:solidFill>
                <a:srgbClr val="3A74C4"/>
              </a:solidFill>
            </a:endParaRPr>
          </a:p>
        </p:txBody>
      </p:sp>
      <p:sp>
        <p:nvSpPr>
          <p:cNvPr id="20" name="Platshållare för text 17">
            <a:extLst>
              <a:ext uri="{FF2B5EF4-FFF2-40B4-BE49-F238E27FC236}">
                <a16:creationId xmlns:a16="http://schemas.microsoft.com/office/drawing/2014/main" id="{21F86539-B193-4424-BA91-06736BB950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1092693"/>
            <a:ext cx="11233138" cy="4675898"/>
          </a:xfrm>
          <a:prstGeom prst="rect">
            <a:avLst/>
          </a:prstGeom>
        </p:spPr>
        <p:txBody>
          <a:bodyPr lIns="252000" tIns="288000" rIns="0" bIns="0"/>
          <a:lstStyle>
            <a:lvl1pPr marL="0" indent="0"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BE02ADC-E4BD-44DB-828D-179F801CF0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231" y="611188"/>
            <a:ext cx="8283575" cy="2301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9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561673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- 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1F84A22-8AEE-4347-BAF6-B8699D44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18481"/>
            <a:ext cx="8283575" cy="393457"/>
          </a:xfrm>
          <a:prstGeom prst="rect">
            <a:avLst/>
          </a:prstGeom>
        </p:spPr>
        <p:txBody>
          <a:bodyPr lIns="0" anchor="ctr" anchorCtr="0"/>
          <a:lstStyle>
            <a:lvl1pPr>
              <a:defRPr sz="2400" b="1" spc="-15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4B8FB00-5250-43E1-8132-2280008CF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67838" y="206997"/>
            <a:ext cx="463137" cy="276999"/>
          </a:xfrm>
          <a:prstGeom prst="rect">
            <a:avLst/>
          </a:prstGeom>
          <a:ln/>
        </p:spPr>
        <p:txBody>
          <a:bodyPr/>
          <a:lstStyle>
            <a:lvl1pPr algn="l">
              <a:defRPr sz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defRPr/>
            </a:pPr>
            <a:fld id="{1A63FD5A-F789-4520-82F0-D44854992A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10B3E52-6750-4BC6-8314-A2A8995E4DC4}"/>
              </a:ext>
            </a:extLst>
          </p:cNvPr>
          <p:cNvSpPr txBox="1"/>
          <p:nvPr userDrawn="1"/>
        </p:nvSpPr>
        <p:spPr>
          <a:xfrm>
            <a:off x="11234628" y="179503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|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7F87042-F872-496E-BD45-59009FE99F15}"/>
              </a:ext>
            </a:extLst>
          </p:cNvPr>
          <p:cNvSpPr/>
          <p:nvPr userDrawn="1"/>
        </p:nvSpPr>
        <p:spPr bwMode="auto">
          <a:xfrm>
            <a:off x="479425" y="1089409"/>
            <a:ext cx="11233138" cy="4679566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 err="1">
              <a:solidFill>
                <a:srgbClr val="3A74C4"/>
              </a:solidFill>
            </a:endParaRPr>
          </a:p>
        </p:txBody>
      </p:sp>
      <p:sp>
        <p:nvSpPr>
          <p:cNvPr id="20" name="Platshållare för text 17">
            <a:extLst>
              <a:ext uri="{FF2B5EF4-FFF2-40B4-BE49-F238E27FC236}">
                <a16:creationId xmlns:a16="http://schemas.microsoft.com/office/drawing/2014/main" id="{21F86539-B193-4424-BA91-06736BB950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3455" y="1092693"/>
            <a:ext cx="11233138" cy="4675898"/>
          </a:xfrm>
          <a:prstGeom prst="rect">
            <a:avLst/>
          </a:prstGeom>
        </p:spPr>
        <p:txBody>
          <a:bodyPr lIns="252000" tIns="288000" rIns="0" bIns="0"/>
          <a:lstStyle>
            <a:lvl1pPr marL="0" indent="0">
              <a:buNone/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</p:txBody>
      </p:sp>
      <p:sp>
        <p:nvSpPr>
          <p:cNvPr id="21" name="Platshållare för text 2">
            <a:extLst>
              <a:ext uri="{FF2B5EF4-FFF2-40B4-BE49-F238E27FC236}">
                <a16:creationId xmlns:a16="http://schemas.microsoft.com/office/drawing/2014/main" id="{B6BAE79E-5F02-44F3-B56E-8FCB10EC8D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231" y="611188"/>
            <a:ext cx="8283575" cy="2301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9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594204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- Mörkblå - PIL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B3A885D6-762D-034F-A6FF-583424F4C1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042" y="-345827"/>
            <a:ext cx="5087936" cy="8063086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64B8FB00-5250-43E1-8132-2280008CF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67838" y="206997"/>
            <a:ext cx="463137" cy="276999"/>
          </a:xfrm>
          <a:prstGeom prst="rect">
            <a:avLst/>
          </a:prstGeom>
          <a:ln/>
        </p:spPr>
        <p:txBody>
          <a:bodyPr/>
          <a:lstStyle>
            <a:lvl1pPr algn="l">
              <a:defRPr sz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defRPr/>
            </a:pPr>
            <a:fld id="{1A63FD5A-F789-4520-82F0-D44854992A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10B3E52-6750-4BC6-8314-A2A8995E4DC4}"/>
              </a:ext>
            </a:extLst>
          </p:cNvPr>
          <p:cNvSpPr txBox="1"/>
          <p:nvPr userDrawn="1"/>
        </p:nvSpPr>
        <p:spPr>
          <a:xfrm>
            <a:off x="11234628" y="179503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|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7F87042-F872-496E-BD45-59009FE99F15}"/>
              </a:ext>
            </a:extLst>
          </p:cNvPr>
          <p:cNvSpPr/>
          <p:nvPr userDrawn="1"/>
        </p:nvSpPr>
        <p:spPr bwMode="auto">
          <a:xfrm>
            <a:off x="479425" y="1089409"/>
            <a:ext cx="11233138" cy="4679566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 err="1">
              <a:solidFill>
                <a:srgbClr val="3A74C4"/>
              </a:solidFill>
            </a:endParaRPr>
          </a:p>
        </p:txBody>
      </p:sp>
      <p:sp>
        <p:nvSpPr>
          <p:cNvPr id="20" name="Platshållare för text 17">
            <a:extLst>
              <a:ext uri="{FF2B5EF4-FFF2-40B4-BE49-F238E27FC236}">
                <a16:creationId xmlns:a16="http://schemas.microsoft.com/office/drawing/2014/main" id="{21F86539-B193-4424-BA91-06736BB950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3455" y="1092693"/>
            <a:ext cx="11233138" cy="4675898"/>
          </a:xfrm>
          <a:prstGeom prst="rect">
            <a:avLst/>
          </a:prstGeom>
        </p:spPr>
        <p:txBody>
          <a:bodyPr lIns="252000" tIns="288000" rIns="0" bIns="0"/>
          <a:lstStyle>
            <a:lvl1pPr marL="0" indent="0">
              <a:buNone/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</p:txBody>
      </p:sp>
      <p:sp>
        <p:nvSpPr>
          <p:cNvPr id="21" name="Platshållare för text 2">
            <a:extLst>
              <a:ext uri="{FF2B5EF4-FFF2-40B4-BE49-F238E27FC236}">
                <a16:creationId xmlns:a16="http://schemas.microsoft.com/office/drawing/2014/main" id="{B6BAE79E-5F02-44F3-B56E-8FCB10EC8D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231" y="611188"/>
            <a:ext cx="8283575" cy="2301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9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6886AA-F83B-ACE8-3554-EB20CCFC0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18481"/>
            <a:ext cx="8283575" cy="393457"/>
          </a:xfrm>
          <a:prstGeom prst="rect">
            <a:avLst/>
          </a:prstGeom>
        </p:spPr>
        <p:txBody>
          <a:bodyPr lIns="0" anchor="ctr" anchorCtr="0"/>
          <a:lstStyle>
            <a:lvl1pPr>
              <a:defRPr sz="2400" b="1" spc="-15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0612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ssida Split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1F84A22-8AEE-4347-BAF6-B8699D44E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18481"/>
            <a:ext cx="8283575" cy="393457"/>
          </a:xfrm>
          <a:prstGeom prst="rect">
            <a:avLst/>
          </a:prstGeom>
        </p:spPr>
        <p:txBody>
          <a:bodyPr lIns="0" anchor="ctr" anchorCtr="0"/>
          <a:lstStyle>
            <a:lvl1pPr>
              <a:defRPr sz="2400" b="1" spc="-15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Informationssida – Splitbilder</a:t>
            </a: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4B8FB00-5250-43E1-8132-2280008CF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61255" y="206997"/>
            <a:ext cx="463137" cy="276999"/>
          </a:xfrm>
          <a:prstGeom prst="rect">
            <a:avLst/>
          </a:prstGeom>
          <a:ln/>
        </p:spPr>
        <p:txBody>
          <a:bodyPr/>
          <a:lstStyle>
            <a:lvl1pPr algn="l">
              <a:defRPr sz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defRPr/>
            </a:pPr>
            <a:fld id="{1A63FD5A-F789-4520-82F0-D44854992A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10B3E52-6750-4BC6-8314-A2A8995E4DC4}"/>
              </a:ext>
            </a:extLst>
          </p:cNvPr>
          <p:cNvSpPr txBox="1"/>
          <p:nvPr userDrawn="1"/>
        </p:nvSpPr>
        <p:spPr>
          <a:xfrm>
            <a:off x="11228045" y="179503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|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7F87042-F872-496E-BD45-59009FE99F15}"/>
              </a:ext>
            </a:extLst>
          </p:cNvPr>
          <p:cNvSpPr/>
          <p:nvPr userDrawn="1"/>
        </p:nvSpPr>
        <p:spPr bwMode="auto">
          <a:xfrm>
            <a:off x="479425" y="1089409"/>
            <a:ext cx="11233138" cy="4679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 err="1">
              <a:solidFill>
                <a:srgbClr val="3A74C4"/>
              </a:solidFill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BE02ADC-E4BD-44DB-828D-179F801CF0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231" y="611188"/>
            <a:ext cx="8283575" cy="2301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9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 dirty="0"/>
              <a:t>Denna sida ska inte användas i en skarp Powerpoint presentation!!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FFFE8BEF-F81D-248D-0FF3-294F646BA3EE}"/>
              </a:ext>
            </a:extLst>
          </p:cNvPr>
          <p:cNvSpPr txBox="1"/>
          <p:nvPr userDrawn="1"/>
        </p:nvSpPr>
        <p:spPr>
          <a:xfrm>
            <a:off x="486231" y="1086125"/>
            <a:ext cx="11226332" cy="4679566"/>
          </a:xfrm>
          <a:prstGeom prst="rect">
            <a:avLst/>
          </a:prstGeom>
          <a:noFill/>
        </p:spPr>
        <p:txBody>
          <a:bodyPr wrap="square" lIns="251999" tIns="288000" rIns="0" bIns="0" rtlCol="0">
            <a:noAutofit/>
          </a:bodyPr>
          <a:lstStyle/>
          <a:p>
            <a:pPr lvl="0"/>
            <a:r>
              <a:rPr lang="sv-SE" sz="1400" dirty="0"/>
              <a:t>I denna grupp hittar du olika typer av layouter där sidorna är splittrad mellan olika element. </a:t>
            </a:r>
          </a:p>
          <a:p>
            <a:pPr lvl="0"/>
            <a:endParaRPr lang="sv-SE" sz="1400" dirty="0"/>
          </a:p>
          <a:p>
            <a:pPr lvl="0"/>
            <a:r>
              <a:rPr lang="sv-SE" sz="1400" dirty="0"/>
              <a:t>Försök att variera hur du använder text/bild på sidorna. </a:t>
            </a:r>
          </a:p>
        </p:txBody>
      </p:sp>
    </p:spTree>
    <p:extLst>
      <p:ext uri="{BB962C8B-B14F-4D97-AF65-F5344CB8AC3E}">
        <p14:creationId xmlns:p14="http://schemas.microsoft.com/office/powerpoint/2010/main" val="83326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Rubrik+Text+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1F84A22-8AEE-4347-BAF6-B8699D44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18481"/>
            <a:ext cx="8283575" cy="393457"/>
          </a:xfrm>
          <a:prstGeom prst="rect">
            <a:avLst/>
          </a:prstGeom>
        </p:spPr>
        <p:txBody>
          <a:bodyPr lIns="0" anchor="ctr" anchorCtr="0"/>
          <a:lstStyle>
            <a:lvl1pPr>
              <a:defRPr sz="2400" b="1" spc="-15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4B8FB00-5250-43E1-8132-2280008CF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67836" y="206997"/>
            <a:ext cx="463137" cy="276999"/>
          </a:xfrm>
          <a:prstGeom prst="rect">
            <a:avLst/>
          </a:prstGeom>
          <a:ln/>
        </p:spPr>
        <p:txBody>
          <a:bodyPr/>
          <a:lstStyle>
            <a:lvl1pPr algn="l">
              <a:defRPr sz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defRPr/>
            </a:pPr>
            <a:fld id="{1A63FD5A-F789-4520-82F0-D44854992A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10B3E52-6750-4BC6-8314-A2A8995E4DC4}"/>
              </a:ext>
            </a:extLst>
          </p:cNvPr>
          <p:cNvSpPr txBox="1"/>
          <p:nvPr userDrawn="1"/>
        </p:nvSpPr>
        <p:spPr>
          <a:xfrm>
            <a:off x="11234626" y="179503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|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7F87042-F872-496E-BD45-59009FE99F15}"/>
              </a:ext>
            </a:extLst>
          </p:cNvPr>
          <p:cNvSpPr/>
          <p:nvPr userDrawn="1"/>
        </p:nvSpPr>
        <p:spPr bwMode="auto">
          <a:xfrm>
            <a:off x="479425" y="1089409"/>
            <a:ext cx="3779838" cy="467918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 err="1">
              <a:solidFill>
                <a:srgbClr val="3A74C4"/>
              </a:solidFill>
            </a:endParaRPr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94E9423E-ABE9-4E3E-A6B9-9EA56B8D687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259263" y="1089025"/>
            <a:ext cx="7453310" cy="4679567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2860B084-4542-41FD-98B6-EB605E19212B}"/>
              </a:ext>
            </a:extLst>
          </p:cNvPr>
          <p:cNvCxnSpPr/>
          <p:nvPr userDrawn="1"/>
        </p:nvCxnSpPr>
        <p:spPr>
          <a:xfrm>
            <a:off x="728576" y="2708275"/>
            <a:ext cx="72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text 17">
            <a:extLst>
              <a:ext uri="{FF2B5EF4-FFF2-40B4-BE49-F238E27FC236}">
                <a16:creationId xmlns:a16="http://schemas.microsoft.com/office/drawing/2014/main" id="{E0F78004-39C4-46A1-A34C-482B2647F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6" y="1089025"/>
            <a:ext cx="3744912" cy="1547812"/>
          </a:xfrm>
          <a:prstGeom prst="rect">
            <a:avLst/>
          </a:prstGeom>
        </p:spPr>
        <p:txBody>
          <a:bodyPr lIns="252000" tIns="288000" rIns="0" bIns="0"/>
          <a:lstStyle>
            <a:lvl1pPr marL="0" indent="0">
              <a:buNone/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lägga till rubrik</a:t>
            </a:r>
          </a:p>
        </p:txBody>
      </p:sp>
      <p:sp>
        <p:nvSpPr>
          <p:cNvPr id="17" name="Platshållare för text 17">
            <a:extLst>
              <a:ext uri="{FF2B5EF4-FFF2-40B4-BE49-F238E27FC236}">
                <a16:creationId xmlns:a16="http://schemas.microsoft.com/office/drawing/2014/main" id="{0DF61644-3C6E-4BE5-B4CF-234A2211A9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2968870"/>
            <a:ext cx="3744913" cy="2563249"/>
          </a:xfrm>
          <a:prstGeom prst="rect">
            <a:avLst/>
          </a:prstGeom>
        </p:spPr>
        <p:txBody>
          <a:bodyPr lIns="252000"/>
          <a:lstStyle>
            <a:lvl1pPr marL="0" indent="0">
              <a:buNone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lägga till brödtext</a:t>
            </a:r>
          </a:p>
        </p:txBody>
      </p:sp>
      <p:sp>
        <p:nvSpPr>
          <p:cNvPr id="20" name="Platshållare för text 2">
            <a:extLst>
              <a:ext uri="{FF2B5EF4-FFF2-40B4-BE49-F238E27FC236}">
                <a16:creationId xmlns:a16="http://schemas.microsoft.com/office/drawing/2014/main" id="{B92366AB-F5F9-48D9-903A-F9A5EE1AEA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231" y="611188"/>
            <a:ext cx="8283575" cy="2301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9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2122804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Rubrik+Text+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1F84A22-8AEE-4347-BAF6-B8699D44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18481"/>
            <a:ext cx="8283575" cy="393457"/>
          </a:xfrm>
          <a:prstGeom prst="rect">
            <a:avLst/>
          </a:prstGeom>
        </p:spPr>
        <p:txBody>
          <a:bodyPr lIns="0" anchor="ctr" anchorCtr="0"/>
          <a:lstStyle>
            <a:lvl1pPr>
              <a:defRPr sz="2400" b="1" spc="-15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4B8FB00-5250-43E1-8132-2280008CF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67836" y="206997"/>
            <a:ext cx="463137" cy="276999"/>
          </a:xfrm>
          <a:prstGeom prst="rect">
            <a:avLst/>
          </a:prstGeom>
          <a:ln/>
        </p:spPr>
        <p:txBody>
          <a:bodyPr/>
          <a:lstStyle>
            <a:lvl1pPr algn="l">
              <a:defRPr sz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defRPr/>
            </a:pPr>
            <a:fld id="{1A63FD5A-F789-4520-82F0-D44854992A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10B3E52-6750-4BC6-8314-A2A8995E4DC4}"/>
              </a:ext>
            </a:extLst>
          </p:cNvPr>
          <p:cNvSpPr txBox="1"/>
          <p:nvPr userDrawn="1"/>
        </p:nvSpPr>
        <p:spPr>
          <a:xfrm>
            <a:off x="11234626" y="179503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|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7F87042-F872-496E-BD45-59009FE99F15}"/>
              </a:ext>
            </a:extLst>
          </p:cNvPr>
          <p:cNvSpPr/>
          <p:nvPr userDrawn="1"/>
        </p:nvSpPr>
        <p:spPr bwMode="auto">
          <a:xfrm>
            <a:off x="479425" y="1089409"/>
            <a:ext cx="7488238" cy="467918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 err="1">
              <a:solidFill>
                <a:srgbClr val="3A74C4"/>
              </a:solidFill>
            </a:endParaRPr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94E9423E-ABE9-4E3E-A6B9-9EA56B8D687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67663" y="1089025"/>
            <a:ext cx="3744910" cy="4679567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2860B084-4542-41FD-98B6-EB605E19212B}"/>
              </a:ext>
            </a:extLst>
          </p:cNvPr>
          <p:cNvCxnSpPr/>
          <p:nvPr userDrawn="1"/>
        </p:nvCxnSpPr>
        <p:spPr>
          <a:xfrm>
            <a:off x="728576" y="2708275"/>
            <a:ext cx="72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text 17">
            <a:extLst>
              <a:ext uri="{FF2B5EF4-FFF2-40B4-BE49-F238E27FC236}">
                <a16:creationId xmlns:a16="http://schemas.microsoft.com/office/drawing/2014/main" id="{E0F78004-39C4-46A1-A34C-482B2647F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1089025"/>
            <a:ext cx="7488237" cy="1547812"/>
          </a:xfrm>
          <a:prstGeom prst="rect">
            <a:avLst/>
          </a:prstGeom>
        </p:spPr>
        <p:txBody>
          <a:bodyPr lIns="252000" tIns="288000" rIns="0" bIns="0"/>
          <a:lstStyle>
            <a:lvl1pPr marL="0" indent="0">
              <a:buNone/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lägga till rubrik</a:t>
            </a:r>
          </a:p>
        </p:txBody>
      </p:sp>
      <p:sp>
        <p:nvSpPr>
          <p:cNvPr id="17" name="Platshållare för text 17">
            <a:extLst>
              <a:ext uri="{FF2B5EF4-FFF2-40B4-BE49-F238E27FC236}">
                <a16:creationId xmlns:a16="http://schemas.microsoft.com/office/drawing/2014/main" id="{0DF61644-3C6E-4BE5-B4CF-234A2211A9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2968870"/>
            <a:ext cx="7488238" cy="2563249"/>
          </a:xfrm>
          <a:prstGeom prst="rect">
            <a:avLst/>
          </a:prstGeom>
        </p:spPr>
        <p:txBody>
          <a:bodyPr lIns="252000"/>
          <a:lstStyle>
            <a:lvl1pPr marL="0" indent="0">
              <a:buNone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lägga till brödtext</a:t>
            </a:r>
          </a:p>
        </p:txBody>
      </p:sp>
      <p:sp>
        <p:nvSpPr>
          <p:cNvPr id="20" name="Platshållare för text 2">
            <a:extLst>
              <a:ext uri="{FF2B5EF4-FFF2-40B4-BE49-F238E27FC236}">
                <a16:creationId xmlns:a16="http://schemas.microsoft.com/office/drawing/2014/main" id="{B92366AB-F5F9-48D9-903A-F9A5EE1AEA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231" y="611188"/>
            <a:ext cx="8283575" cy="2301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9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9363523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Rubrik+Text+Bild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1F84A22-8AEE-4347-BAF6-B8699D44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18481"/>
            <a:ext cx="8283575" cy="393457"/>
          </a:xfrm>
          <a:prstGeom prst="rect">
            <a:avLst/>
          </a:prstGeom>
        </p:spPr>
        <p:txBody>
          <a:bodyPr lIns="0" anchor="ctr" anchorCtr="0"/>
          <a:lstStyle>
            <a:lvl1pPr>
              <a:defRPr sz="2400" b="1" spc="-15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4B8FB00-5250-43E1-8132-2280008CF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67836" y="206997"/>
            <a:ext cx="463137" cy="276999"/>
          </a:xfrm>
          <a:prstGeom prst="rect">
            <a:avLst/>
          </a:prstGeom>
          <a:ln/>
        </p:spPr>
        <p:txBody>
          <a:bodyPr/>
          <a:lstStyle>
            <a:lvl1pPr algn="l">
              <a:defRPr sz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defRPr/>
            </a:pPr>
            <a:fld id="{1A63FD5A-F789-4520-82F0-D44854992A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10B3E52-6750-4BC6-8314-A2A8995E4DC4}"/>
              </a:ext>
            </a:extLst>
          </p:cNvPr>
          <p:cNvSpPr txBox="1"/>
          <p:nvPr userDrawn="1"/>
        </p:nvSpPr>
        <p:spPr>
          <a:xfrm>
            <a:off x="11234626" y="179503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|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7F87042-F872-496E-BD45-59009FE99F15}"/>
              </a:ext>
            </a:extLst>
          </p:cNvPr>
          <p:cNvSpPr/>
          <p:nvPr userDrawn="1"/>
        </p:nvSpPr>
        <p:spPr bwMode="auto">
          <a:xfrm>
            <a:off x="7919907" y="1089409"/>
            <a:ext cx="3779838" cy="467918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 err="1">
              <a:solidFill>
                <a:srgbClr val="3A74C4"/>
              </a:solidFill>
            </a:endParaRPr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94E9423E-ABE9-4E3E-A6B9-9EA56B8D687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79559" y="1089025"/>
            <a:ext cx="7453310" cy="4679567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2860B084-4542-41FD-98B6-EB605E19212B}"/>
              </a:ext>
            </a:extLst>
          </p:cNvPr>
          <p:cNvCxnSpPr/>
          <p:nvPr userDrawn="1"/>
        </p:nvCxnSpPr>
        <p:spPr>
          <a:xfrm>
            <a:off x="8181889" y="2708275"/>
            <a:ext cx="72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text 17">
            <a:extLst>
              <a:ext uri="{FF2B5EF4-FFF2-40B4-BE49-F238E27FC236}">
                <a16:creationId xmlns:a16="http://schemas.microsoft.com/office/drawing/2014/main" id="{E0F78004-39C4-46A1-A34C-482B2647F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32739" y="1089025"/>
            <a:ext cx="3744912" cy="1547812"/>
          </a:xfrm>
          <a:prstGeom prst="rect">
            <a:avLst/>
          </a:prstGeom>
        </p:spPr>
        <p:txBody>
          <a:bodyPr lIns="252000" tIns="288000" rIns="0" bIns="0"/>
          <a:lstStyle>
            <a:lvl1pPr marL="0" indent="0">
              <a:buNone/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lägga till rubrik</a:t>
            </a:r>
          </a:p>
        </p:txBody>
      </p:sp>
      <p:sp>
        <p:nvSpPr>
          <p:cNvPr id="17" name="Platshållare för text 17">
            <a:extLst>
              <a:ext uri="{FF2B5EF4-FFF2-40B4-BE49-F238E27FC236}">
                <a16:creationId xmlns:a16="http://schemas.microsoft.com/office/drawing/2014/main" id="{0DF61644-3C6E-4BE5-B4CF-234A2211A9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2738" y="2968870"/>
            <a:ext cx="3744913" cy="2563249"/>
          </a:xfrm>
          <a:prstGeom prst="rect">
            <a:avLst/>
          </a:prstGeom>
        </p:spPr>
        <p:txBody>
          <a:bodyPr lIns="252000"/>
          <a:lstStyle>
            <a:lvl1pPr marL="0" indent="0">
              <a:buNone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lägga till brödtext</a:t>
            </a:r>
          </a:p>
        </p:txBody>
      </p:sp>
      <p:sp>
        <p:nvSpPr>
          <p:cNvPr id="20" name="Platshållare för text 2">
            <a:extLst>
              <a:ext uri="{FF2B5EF4-FFF2-40B4-BE49-F238E27FC236}">
                <a16:creationId xmlns:a16="http://schemas.microsoft.com/office/drawing/2014/main" id="{B92366AB-F5F9-48D9-903A-F9A5EE1AEA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231" y="611188"/>
            <a:ext cx="8283575" cy="2301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9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5729329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Rubrik+Text+Bild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1F84A22-8AEE-4347-BAF6-B8699D44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18481"/>
            <a:ext cx="8283575" cy="393457"/>
          </a:xfrm>
          <a:prstGeom prst="rect">
            <a:avLst/>
          </a:prstGeom>
        </p:spPr>
        <p:txBody>
          <a:bodyPr lIns="0" anchor="ctr" anchorCtr="0"/>
          <a:lstStyle>
            <a:lvl1pPr>
              <a:defRPr sz="2400" b="1" spc="-15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4B8FB00-5250-43E1-8132-2280008CF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67836" y="206997"/>
            <a:ext cx="463137" cy="276999"/>
          </a:xfrm>
          <a:prstGeom prst="rect">
            <a:avLst/>
          </a:prstGeom>
          <a:ln/>
        </p:spPr>
        <p:txBody>
          <a:bodyPr/>
          <a:lstStyle>
            <a:lvl1pPr algn="l">
              <a:defRPr sz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defRPr/>
            </a:pPr>
            <a:fld id="{1A63FD5A-F789-4520-82F0-D44854992A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10B3E52-6750-4BC6-8314-A2A8995E4DC4}"/>
              </a:ext>
            </a:extLst>
          </p:cNvPr>
          <p:cNvSpPr txBox="1"/>
          <p:nvPr userDrawn="1"/>
        </p:nvSpPr>
        <p:spPr>
          <a:xfrm>
            <a:off x="11234626" y="179503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|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7F87042-F872-496E-BD45-59009FE99F15}"/>
              </a:ext>
            </a:extLst>
          </p:cNvPr>
          <p:cNvSpPr/>
          <p:nvPr userDrawn="1"/>
        </p:nvSpPr>
        <p:spPr bwMode="auto">
          <a:xfrm>
            <a:off x="4224338" y="1089409"/>
            <a:ext cx="7475407" cy="467918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 err="1">
              <a:solidFill>
                <a:srgbClr val="3A74C4"/>
              </a:solidFill>
            </a:endParaRPr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94E9423E-ABE9-4E3E-A6B9-9EA56B8D687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79559" y="1089025"/>
            <a:ext cx="3744912" cy="4679567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2860B084-4542-41FD-98B6-EB605E19212B}"/>
              </a:ext>
            </a:extLst>
          </p:cNvPr>
          <p:cNvCxnSpPr/>
          <p:nvPr userDrawn="1"/>
        </p:nvCxnSpPr>
        <p:spPr>
          <a:xfrm>
            <a:off x="4464815" y="2708275"/>
            <a:ext cx="72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text 17">
            <a:extLst>
              <a:ext uri="{FF2B5EF4-FFF2-40B4-BE49-F238E27FC236}">
                <a16:creationId xmlns:a16="http://schemas.microsoft.com/office/drawing/2014/main" id="{E0F78004-39C4-46A1-A34C-482B2647F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24338" y="1089025"/>
            <a:ext cx="7453313" cy="1547812"/>
          </a:xfrm>
          <a:prstGeom prst="rect">
            <a:avLst/>
          </a:prstGeom>
        </p:spPr>
        <p:txBody>
          <a:bodyPr lIns="252000" tIns="288000" rIns="0" bIns="0"/>
          <a:lstStyle>
            <a:lvl1pPr marL="0" indent="0">
              <a:buNone/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lägga till rubrik</a:t>
            </a:r>
          </a:p>
        </p:txBody>
      </p:sp>
      <p:sp>
        <p:nvSpPr>
          <p:cNvPr id="17" name="Platshållare för text 17">
            <a:extLst>
              <a:ext uri="{FF2B5EF4-FFF2-40B4-BE49-F238E27FC236}">
                <a16:creationId xmlns:a16="http://schemas.microsoft.com/office/drawing/2014/main" id="{0DF61644-3C6E-4BE5-B4CF-234A2211A9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24338" y="2968870"/>
            <a:ext cx="7453313" cy="2563249"/>
          </a:xfrm>
          <a:prstGeom prst="rect">
            <a:avLst/>
          </a:prstGeom>
        </p:spPr>
        <p:txBody>
          <a:bodyPr lIns="252000"/>
          <a:lstStyle>
            <a:lvl1pPr marL="0" indent="0">
              <a:buNone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lägga till brödtext</a:t>
            </a:r>
          </a:p>
        </p:txBody>
      </p:sp>
      <p:sp>
        <p:nvSpPr>
          <p:cNvPr id="20" name="Platshållare för text 2">
            <a:extLst>
              <a:ext uri="{FF2B5EF4-FFF2-40B4-BE49-F238E27FC236}">
                <a16:creationId xmlns:a16="http://schemas.microsoft.com/office/drawing/2014/main" id="{B92366AB-F5F9-48D9-903A-F9A5EE1AEA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231" y="611188"/>
            <a:ext cx="8283575" cy="2301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9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287169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/Slut 1 - valfri text - Q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vatten, molnigt, utomhus, mörk&#10;&#10;Automatiskt genererad beskrivning">
            <a:extLst>
              <a:ext uri="{FF2B5EF4-FFF2-40B4-BE49-F238E27FC236}">
                <a16:creationId xmlns:a16="http://schemas.microsoft.com/office/drawing/2014/main" id="{47650E98-E5BE-407D-85EE-D0EB6DD9BD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4" t="7532" r="818" b="143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28209F54-82DE-9F4A-90DF-76B1165F378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6513" y="3086100"/>
            <a:ext cx="121920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v-SE" sz="5400" b="0" spc="300">
                <a:solidFill>
                  <a:schemeClr val="bg1"/>
                </a:solidFill>
                <a:latin typeface="Impact" panose="020B0806030902050204" pitchFamily="34" charset="0"/>
              </a:rPr>
              <a:t>FRIVILLIGA RADIOORGANISATIONEN</a:t>
            </a:r>
            <a:endParaRPr lang="en-US" altLang="sv-SE" sz="4400" b="0" spc="3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DAB0522D-F984-CA4E-AC0A-C82988560419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-149902" y="8756130"/>
            <a:ext cx="12192000" cy="4690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rgbClr val="4981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Skriv ämnet för presentationen här</a:t>
            </a:r>
          </a:p>
        </p:txBody>
      </p:sp>
      <p:sp>
        <p:nvSpPr>
          <p:cNvPr id="13" name="Platshållare för text 15">
            <a:extLst>
              <a:ext uri="{FF2B5EF4-FFF2-40B4-BE49-F238E27FC236}">
                <a16:creationId xmlns:a16="http://schemas.microsoft.com/office/drawing/2014/main" id="{844FE0C9-088B-45F7-A300-135803F7586B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0" y="4229101"/>
            <a:ext cx="12192000" cy="4690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Skriv ämnet för presentationen här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5109F0EE-612A-3F4C-AC19-C3D557FBAA8C}"/>
              </a:ext>
            </a:extLst>
          </p:cNvPr>
          <p:cNvGrpSpPr/>
          <p:nvPr userDrawn="1"/>
        </p:nvGrpSpPr>
        <p:grpSpPr>
          <a:xfrm>
            <a:off x="10515600" y="5024635"/>
            <a:ext cx="1417376" cy="1573015"/>
            <a:chOff x="10505440" y="4264682"/>
            <a:chExt cx="1417376" cy="1573015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7ECB889C-021A-DE4B-BBF3-F9F5A57C524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5440" y="4420321"/>
              <a:ext cx="1417376" cy="1417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895A3C02-3A44-B342-92AD-068FF450BA7E}"/>
                </a:ext>
              </a:extLst>
            </p:cNvPr>
            <p:cNvSpPr txBox="1"/>
            <p:nvPr userDrawn="1"/>
          </p:nvSpPr>
          <p:spPr>
            <a:xfrm>
              <a:off x="10505440" y="4264682"/>
              <a:ext cx="14173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https://www.fro.se</a:t>
              </a:r>
            </a:p>
          </p:txBody>
        </p:sp>
      </p:grpSp>
      <p:sp>
        <p:nvSpPr>
          <p:cNvPr id="2" name="Ellips 1">
            <a:extLst>
              <a:ext uri="{FF2B5EF4-FFF2-40B4-BE49-F238E27FC236}">
                <a16:creationId xmlns:a16="http://schemas.microsoft.com/office/drawing/2014/main" id="{3ABFB3CC-9D74-CAE8-0819-21EBDE5D49E4}"/>
              </a:ext>
            </a:extLst>
          </p:cNvPr>
          <p:cNvSpPr/>
          <p:nvPr userDrawn="1"/>
        </p:nvSpPr>
        <p:spPr bwMode="auto">
          <a:xfrm>
            <a:off x="5024467" y="478195"/>
            <a:ext cx="2160000" cy="2160000"/>
          </a:xfrm>
          <a:prstGeom prst="ellipse">
            <a:avLst/>
          </a:prstGeom>
          <a:gradFill flip="none" rotWithShape="1">
            <a:gsLst>
              <a:gs pos="0">
                <a:srgbClr val="305987"/>
              </a:gs>
              <a:gs pos="99000">
                <a:srgbClr val="2A4C76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 err="1">
              <a:solidFill>
                <a:srgbClr val="3A74C4"/>
              </a:solidFill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8BC2E02-F851-A743-BFD0-11A4B9DD96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7168" y="959089"/>
            <a:ext cx="1010689" cy="158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376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Rubrik+Text+2*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1F84A22-8AEE-4347-BAF6-B8699D44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18481"/>
            <a:ext cx="8283575" cy="393457"/>
          </a:xfrm>
          <a:prstGeom prst="rect">
            <a:avLst/>
          </a:prstGeom>
        </p:spPr>
        <p:txBody>
          <a:bodyPr lIns="0" anchor="ctr" anchorCtr="0"/>
          <a:lstStyle>
            <a:lvl1pPr>
              <a:defRPr sz="2400" b="1" spc="-15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4B8FB00-5250-43E1-8132-2280008CF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67836" y="206997"/>
            <a:ext cx="463137" cy="276999"/>
          </a:xfrm>
          <a:prstGeom prst="rect">
            <a:avLst/>
          </a:prstGeom>
          <a:ln/>
        </p:spPr>
        <p:txBody>
          <a:bodyPr/>
          <a:lstStyle>
            <a:lvl1pPr algn="l">
              <a:defRPr sz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defRPr/>
            </a:pPr>
            <a:fld id="{1A63FD5A-F789-4520-82F0-D44854992A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10B3E52-6750-4BC6-8314-A2A8995E4DC4}"/>
              </a:ext>
            </a:extLst>
          </p:cNvPr>
          <p:cNvSpPr txBox="1"/>
          <p:nvPr userDrawn="1"/>
        </p:nvSpPr>
        <p:spPr>
          <a:xfrm>
            <a:off x="11234626" y="179503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|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7F87042-F872-496E-BD45-59009FE99F15}"/>
              </a:ext>
            </a:extLst>
          </p:cNvPr>
          <p:cNvSpPr/>
          <p:nvPr userDrawn="1"/>
        </p:nvSpPr>
        <p:spPr bwMode="auto">
          <a:xfrm>
            <a:off x="479425" y="1089409"/>
            <a:ext cx="3779838" cy="467918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 err="1">
              <a:solidFill>
                <a:srgbClr val="3A74C4"/>
              </a:solidFill>
            </a:endParaRPr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94E9423E-ABE9-4E3E-A6B9-9EA56B8D687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259263" y="1089410"/>
            <a:ext cx="3696494" cy="4679182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16" name="Platshållare för bild 14">
            <a:extLst>
              <a:ext uri="{FF2B5EF4-FFF2-40B4-BE49-F238E27FC236}">
                <a16:creationId xmlns:a16="http://schemas.microsoft.com/office/drawing/2014/main" id="{A4B9DDC2-DD32-4314-80D2-8688A5A5031E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7967663" y="1085850"/>
            <a:ext cx="3744912" cy="4679183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2860B084-4542-41FD-98B6-EB605E19212B}"/>
              </a:ext>
            </a:extLst>
          </p:cNvPr>
          <p:cNvCxnSpPr/>
          <p:nvPr userDrawn="1"/>
        </p:nvCxnSpPr>
        <p:spPr>
          <a:xfrm>
            <a:off x="728576" y="2708275"/>
            <a:ext cx="72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text 17">
            <a:extLst>
              <a:ext uri="{FF2B5EF4-FFF2-40B4-BE49-F238E27FC236}">
                <a16:creationId xmlns:a16="http://schemas.microsoft.com/office/drawing/2014/main" id="{E0F78004-39C4-46A1-A34C-482B2647F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6" y="1089025"/>
            <a:ext cx="3744912" cy="1547812"/>
          </a:xfrm>
          <a:prstGeom prst="rect">
            <a:avLst/>
          </a:prstGeom>
        </p:spPr>
        <p:txBody>
          <a:bodyPr lIns="252000" tIns="288000" rIns="0" bIns="0"/>
          <a:lstStyle>
            <a:lvl1pPr marL="0" indent="0">
              <a:buNone/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lägga till rubrik</a:t>
            </a:r>
          </a:p>
        </p:txBody>
      </p:sp>
      <p:sp>
        <p:nvSpPr>
          <p:cNvPr id="17" name="Platshållare för text 17">
            <a:extLst>
              <a:ext uri="{FF2B5EF4-FFF2-40B4-BE49-F238E27FC236}">
                <a16:creationId xmlns:a16="http://schemas.microsoft.com/office/drawing/2014/main" id="{0DF61644-3C6E-4BE5-B4CF-234A2211A9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2968870"/>
            <a:ext cx="3744913" cy="2563249"/>
          </a:xfrm>
          <a:prstGeom prst="rect">
            <a:avLst/>
          </a:prstGeom>
        </p:spPr>
        <p:txBody>
          <a:bodyPr lIns="252000"/>
          <a:lstStyle>
            <a:lvl1pPr marL="0" indent="0">
              <a:buNone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lägga till brödtext</a:t>
            </a:r>
          </a:p>
        </p:txBody>
      </p:sp>
      <p:sp>
        <p:nvSpPr>
          <p:cNvPr id="20" name="Platshållare för text 2">
            <a:extLst>
              <a:ext uri="{FF2B5EF4-FFF2-40B4-BE49-F238E27FC236}">
                <a16:creationId xmlns:a16="http://schemas.microsoft.com/office/drawing/2014/main" id="{B92366AB-F5F9-48D9-903A-F9A5EE1AEA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231" y="611188"/>
            <a:ext cx="8283575" cy="2301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9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9222588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Rubrik+Text+2*Bild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1F84A22-8AEE-4347-BAF6-B8699D44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18481"/>
            <a:ext cx="8283575" cy="393457"/>
          </a:xfrm>
          <a:prstGeom prst="rect">
            <a:avLst/>
          </a:prstGeom>
        </p:spPr>
        <p:txBody>
          <a:bodyPr lIns="0" anchor="ctr" anchorCtr="0"/>
          <a:lstStyle>
            <a:lvl1pPr>
              <a:defRPr sz="2400" b="1" spc="-15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4B8FB00-5250-43E1-8132-2280008CF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67836" y="206997"/>
            <a:ext cx="463137" cy="276999"/>
          </a:xfrm>
          <a:prstGeom prst="rect">
            <a:avLst/>
          </a:prstGeom>
          <a:ln/>
        </p:spPr>
        <p:txBody>
          <a:bodyPr/>
          <a:lstStyle>
            <a:lvl1pPr algn="l">
              <a:defRPr sz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defRPr/>
            </a:pPr>
            <a:fld id="{1A63FD5A-F789-4520-82F0-D44854992A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10B3E52-6750-4BC6-8314-A2A8995E4DC4}"/>
              </a:ext>
            </a:extLst>
          </p:cNvPr>
          <p:cNvSpPr txBox="1"/>
          <p:nvPr userDrawn="1"/>
        </p:nvSpPr>
        <p:spPr>
          <a:xfrm>
            <a:off x="11234626" y="179503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|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7F87042-F872-496E-BD45-59009FE99F15}"/>
              </a:ext>
            </a:extLst>
          </p:cNvPr>
          <p:cNvSpPr/>
          <p:nvPr userDrawn="1"/>
        </p:nvSpPr>
        <p:spPr bwMode="auto">
          <a:xfrm>
            <a:off x="7919907" y="1089409"/>
            <a:ext cx="3779838" cy="467918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 err="1">
              <a:solidFill>
                <a:srgbClr val="3A74C4"/>
              </a:solidFill>
            </a:endParaRPr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94E9423E-ABE9-4E3E-A6B9-9EA56B8D687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79559" y="1089025"/>
            <a:ext cx="3744779" cy="4679567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2860B084-4542-41FD-98B6-EB605E19212B}"/>
              </a:ext>
            </a:extLst>
          </p:cNvPr>
          <p:cNvCxnSpPr/>
          <p:nvPr userDrawn="1"/>
        </p:nvCxnSpPr>
        <p:spPr>
          <a:xfrm>
            <a:off x="8181889" y="2708275"/>
            <a:ext cx="72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text 17">
            <a:extLst>
              <a:ext uri="{FF2B5EF4-FFF2-40B4-BE49-F238E27FC236}">
                <a16:creationId xmlns:a16="http://schemas.microsoft.com/office/drawing/2014/main" id="{E0F78004-39C4-46A1-A34C-482B2647F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32739" y="1089025"/>
            <a:ext cx="3744912" cy="1547812"/>
          </a:xfrm>
          <a:prstGeom prst="rect">
            <a:avLst/>
          </a:prstGeom>
        </p:spPr>
        <p:txBody>
          <a:bodyPr lIns="252000" tIns="288000" rIns="0" bIns="0"/>
          <a:lstStyle>
            <a:lvl1pPr marL="0" indent="0">
              <a:buNone/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lägga till rubrik</a:t>
            </a:r>
          </a:p>
        </p:txBody>
      </p:sp>
      <p:sp>
        <p:nvSpPr>
          <p:cNvPr id="17" name="Platshållare för text 17">
            <a:extLst>
              <a:ext uri="{FF2B5EF4-FFF2-40B4-BE49-F238E27FC236}">
                <a16:creationId xmlns:a16="http://schemas.microsoft.com/office/drawing/2014/main" id="{0DF61644-3C6E-4BE5-B4CF-234A2211A9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2738" y="2968870"/>
            <a:ext cx="3744913" cy="2563249"/>
          </a:xfrm>
          <a:prstGeom prst="rect">
            <a:avLst/>
          </a:prstGeom>
        </p:spPr>
        <p:txBody>
          <a:bodyPr lIns="252000"/>
          <a:lstStyle>
            <a:lvl1pPr marL="0" indent="0">
              <a:buNone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lägga till brödtext</a:t>
            </a:r>
          </a:p>
        </p:txBody>
      </p:sp>
      <p:sp>
        <p:nvSpPr>
          <p:cNvPr id="20" name="Platshållare för text 2">
            <a:extLst>
              <a:ext uri="{FF2B5EF4-FFF2-40B4-BE49-F238E27FC236}">
                <a16:creationId xmlns:a16="http://schemas.microsoft.com/office/drawing/2014/main" id="{B92366AB-F5F9-48D9-903A-F9A5EE1AEA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231" y="611188"/>
            <a:ext cx="8283575" cy="2301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9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12" name="Platshållare för bild 14">
            <a:extLst>
              <a:ext uri="{FF2B5EF4-FFF2-40B4-BE49-F238E27FC236}">
                <a16:creationId xmlns:a16="http://schemas.microsoft.com/office/drawing/2014/main" id="{D7BB9CF6-5DA5-A04D-89FB-F651C28C7CF2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224338" y="1089026"/>
            <a:ext cx="3708400" cy="467995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25753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Text+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1F84A22-8AEE-4347-BAF6-B8699D44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18481"/>
            <a:ext cx="8283575" cy="393457"/>
          </a:xfrm>
          <a:prstGeom prst="rect">
            <a:avLst/>
          </a:prstGeom>
        </p:spPr>
        <p:txBody>
          <a:bodyPr lIns="0" anchor="ctr" anchorCtr="0"/>
          <a:lstStyle>
            <a:lvl1pPr>
              <a:defRPr sz="2400" b="1" spc="-15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4B8FB00-5250-43E1-8132-2280008CF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67836" y="206997"/>
            <a:ext cx="463137" cy="276999"/>
          </a:xfrm>
          <a:prstGeom prst="rect">
            <a:avLst/>
          </a:prstGeom>
          <a:ln/>
        </p:spPr>
        <p:txBody>
          <a:bodyPr/>
          <a:lstStyle>
            <a:lvl1pPr algn="l">
              <a:defRPr sz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defRPr/>
            </a:pPr>
            <a:fld id="{1A63FD5A-F789-4520-82F0-D44854992A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10B3E52-6750-4BC6-8314-A2A8995E4DC4}"/>
              </a:ext>
            </a:extLst>
          </p:cNvPr>
          <p:cNvSpPr txBox="1"/>
          <p:nvPr userDrawn="1"/>
        </p:nvSpPr>
        <p:spPr>
          <a:xfrm>
            <a:off x="11234626" y="179503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|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7F87042-F872-496E-BD45-59009FE99F15}"/>
              </a:ext>
            </a:extLst>
          </p:cNvPr>
          <p:cNvSpPr/>
          <p:nvPr userDrawn="1"/>
        </p:nvSpPr>
        <p:spPr bwMode="auto">
          <a:xfrm>
            <a:off x="479425" y="1089409"/>
            <a:ext cx="3779838" cy="467918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 err="1">
              <a:solidFill>
                <a:srgbClr val="3A74C4"/>
              </a:solidFill>
            </a:endParaRPr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94E9423E-ABE9-4E3E-A6B9-9EA56B8D687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259263" y="1089025"/>
            <a:ext cx="7453310" cy="4679567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20" name="Platshållare för text 2">
            <a:extLst>
              <a:ext uri="{FF2B5EF4-FFF2-40B4-BE49-F238E27FC236}">
                <a16:creationId xmlns:a16="http://schemas.microsoft.com/office/drawing/2014/main" id="{B92366AB-F5F9-48D9-903A-F9A5EE1AEA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231" y="611188"/>
            <a:ext cx="8283575" cy="2301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9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12" name="Platshållare för text 17">
            <a:extLst>
              <a:ext uri="{FF2B5EF4-FFF2-40B4-BE49-F238E27FC236}">
                <a16:creationId xmlns:a16="http://schemas.microsoft.com/office/drawing/2014/main" id="{80EB78C3-4083-A045-9817-B3FA72B25B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1318846"/>
            <a:ext cx="3744913" cy="4213273"/>
          </a:xfrm>
          <a:prstGeom prst="rect">
            <a:avLst/>
          </a:prstGeom>
        </p:spPr>
        <p:txBody>
          <a:bodyPr lIns="252000"/>
          <a:lstStyle>
            <a:lvl1pPr marL="0" indent="0">
              <a:buNone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lägga till brödtext</a:t>
            </a:r>
          </a:p>
        </p:txBody>
      </p:sp>
    </p:spTree>
    <p:extLst>
      <p:ext uri="{BB962C8B-B14F-4D97-AF65-F5344CB8AC3E}">
        <p14:creationId xmlns:p14="http://schemas.microsoft.com/office/powerpoint/2010/main" val="22363318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+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1F84A22-8AEE-4347-BAF6-B8699D44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18481"/>
            <a:ext cx="8283575" cy="393457"/>
          </a:xfrm>
          <a:prstGeom prst="rect">
            <a:avLst/>
          </a:prstGeom>
        </p:spPr>
        <p:txBody>
          <a:bodyPr lIns="0" anchor="ctr" anchorCtr="0"/>
          <a:lstStyle>
            <a:lvl1pPr>
              <a:defRPr sz="2400" b="1" spc="-15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4B8FB00-5250-43E1-8132-2280008CF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67836" y="206997"/>
            <a:ext cx="463137" cy="276999"/>
          </a:xfrm>
          <a:prstGeom prst="rect">
            <a:avLst/>
          </a:prstGeom>
          <a:ln/>
        </p:spPr>
        <p:txBody>
          <a:bodyPr/>
          <a:lstStyle>
            <a:lvl1pPr algn="l">
              <a:defRPr sz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defRPr/>
            </a:pPr>
            <a:fld id="{1A63FD5A-F789-4520-82F0-D44854992A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10B3E52-6750-4BC6-8314-A2A8995E4DC4}"/>
              </a:ext>
            </a:extLst>
          </p:cNvPr>
          <p:cNvSpPr txBox="1"/>
          <p:nvPr userDrawn="1"/>
        </p:nvSpPr>
        <p:spPr>
          <a:xfrm>
            <a:off x="11234626" y="179503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|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7F87042-F872-496E-BD45-59009FE99F15}"/>
              </a:ext>
            </a:extLst>
          </p:cNvPr>
          <p:cNvSpPr/>
          <p:nvPr userDrawn="1"/>
        </p:nvSpPr>
        <p:spPr bwMode="auto">
          <a:xfrm>
            <a:off x="479425" y="1089409"/>
            <a:ext cx="7488238" cy="467918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 err="1">
              <a:solidFill>
                <a:srgbClr val="3A74C4"/>
              </a:solidFill>
            </a:endParaRPr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94E9423E-ABE9-4E3E-A6B9-9EA56B8D687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67663" y="1089025"/>
            <a:ext cx="3744910" cy="4679567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20" name="Platshållare för text 2">
            <a:extLst>
              <a:ext uri="{FF2B5EF4-FFF2-40B4-BE49-F238E27FC236}">
                <a16:creationId xmlns:a16="http://schemas.microsoft.com/office/drawing/2014/main" id="{B92366AB-F5F9-48D9-903A-F9A5EE1AEA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231" y="611188"/>
            <a:ext cx="8283575" cy="2301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9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12" name="Platshållare för text 17">
            <a:extLst>
              <a:ext uri="{FF2B5EF4-FFF2-40B4-BE49-F238E27FC236}">
                <a16:creationId xmlns:a16="http://schemas.microsoft.com/office/drawing/2014/main" id="{80EB78C3-4083-A045-9817-B3FA72B25B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1318846"/>
            <a:ext cx="7488238" cy="4213273"/>
          </a:xfrm>
          <a:prstGeom prst="rect">
            <a:avLst/>
          </a:prstGeom>
        </p:spPr>
        <p:txBody>
          <a:bodyPr lIns="252000"/>
          <a:lstStyle>
            <a:lvl1pPr marL="0" indent="0">
              <a:buNone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lägga till brödtext</a:t>
            </a:r>
          </a:p>
        </p:txBody>
      </p:sp>
    </p:spTree>
    <p:extLst>
      <p:ext uri="{BB962C8B-B14F-4D97-AF65-F5344CB8AC3E}">
        <p14:creationId xmlns:p14="http://schemas.microsoft.com/office/powerpoint/2010/main" val="8283175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Text+Bild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1F84A22-8AEE-4347-BAF6-B8699D44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18481"/>
            <a:ext cx="8283575" cy="393457"/>
          </a:xfrm>
          <a:prstGeom prst="rect">
            <a:avLst/>
          </a:prstGeom>
        </p:spPr>
        <p:txBody>
          <a:bodyPr lIns="0" anchor="ctr" anchorCtr="0"/>
          <a:lstStyle>
            <a:lvl1pPr>
              <a:defRPr sz="2400" b="1" spc="-15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4B8FB00-5250-43E1-8132-2280008CF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67836" y="206997"/>
            <a:ext cx="463137" cy="276999"/>
          </a:xfrm>
          <a:prstGeom prst="rect">
            <a:avLst/>
          </a:prstGeom>
          <a:ln/>
        </p:spPr>
        <p:txBody>
          <a:bodyPr/>
          <a:lstStyle>
            <a:lvl1pPr algn="l">
              <a:defRPr sz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defRPr/>
            </a:pPr>
            <a:fld id="{1A63FD5A-F789-4520-82F0-D44854992A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10B3E52-6750-4BC6-8314-A2A8995E4DC4}"/>
              </a:ext>
            </a:extLst>
          </p:cNvPr>
          <p:cNvSpPr txBox="1"/>
          <p:nvPr userDrawn="1"/>
        </p:nvSpPr>
        <p:spPr>
          <a:xfrm>
            <a:off x="11234626" y="179503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|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7F87042-F872-496E-BD45-59009FE99F15}"/>
              </a:ext>
            </a:extLst>
          </p:cNvPr>
          <p:cNvSpPr/>
          <p:nvPr userDrawn="1"/>
        </p:nvSpPr>
        <p:spPr bwMode="auto">
          <a:xfrm>
            <a:off x="7967664" y="1089409"/>
            <a:ext cx="3732081" cy="467918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 err="1">
              <a:solidFill>
                <a:srgbClr val="3A74C4"/>
              </a:solidFill>
            </a:endParaRPr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94E9423E-ABE9-4E3E-A6B9-9EA56B8D687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79559" y="1089025"/>
            <a:ext cx="7488104" cy="4679567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20" name="Platshållare för text 2">
            <a:extLst>
              <a:ext uri="{FF2B5EF4-FFF2-40B4-BE49-F238E27FC236}">
                <a16:creationId xmlns:a16="http://schemas.microsoft.com/office/drawing/2014/main" id="{B92366AB-F5F9-48D9-903A-F9A5EE1AEA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231" y="611188"/>
            <a:ext cx="8283575" cy="2301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9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16" name="Platshållare för text 17">
            <a:extLst>
              <a:ext uri="{FF2B5EF4-FFF2-40B4-BE49-F238E27FC236}">
                <a16:creationId xmlns:a16="http://schemas.microsoft.com/office/drawing/2014/main" id="{6C50FA34-8A61-0446-B54F-98A28237DA6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7663" y="1322363"/>
            <a:ext cx="3714619" cy="4213273"/>
          </a:xfrm>
          <a:prstGeom prst="rect">
            <a:avLst/>
          </a:prstGeom>
        </p:spPr>
        <p:txBody>
          <a:bodyPr lIns="252000"/>
          <a:lstStyle>
            <a:lvl1pPr marL="0" indent="0">
              <a:buNone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lägga till brödtext</a:t>
            </a:r>
          </a:p>
        </p:txBody>
      </p:sp>
    </p:spTree>
    <p:extLst>
      <p:ext uri="{BB962C8B-B14F-4D97-AF65-F5344CB8AC3E}">
        <p14:creationId xmlns:p14="http://schemas.microsoft.com/office/powerpoint/2010/main" val="38027062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+Bild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1F84A22-8AEE-4347-BAF6-B8699D44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18481"/>
            <a:ext cx="8283575" cy="393457"/>
          </a:xfrm>
          <a:prstGeom prst="rect">
            <a:avLst/>
          </a:prstGeom>
        </p:spPr>
        <p:txBody>
          <a:bodyPr lIns="0" anchor="ctr" anchorCtr="0"/>
          <a:lstStyle>
            <a:lvl1pPr>
              <a:defRPr sz="2400" b="1" spc="-15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4B8FB00-5250-43E1-8132-2280008CF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67836" y="206997"/>
            <a:ext cx="463137" cy="276999"/>
          </a:xfrm>
          <a:prstGeom prst="rect">
            <a:avLst/>
          </a:prstGeom>
          <a:ln/>
        </p:spPr>
        <p:txBody>
          <a:bodyPr/>
          <a:lstStyle>
            <a:lvl1pPr algn="l">
              <a:defRPr sz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defRPr/>
            </a:pPr>
            <a:fld id="{1A63FD5A-F789-4520-82F0-D44854992A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10B3E52-6750-4BC6-8314-A2A8995E4DC4}"/>
              </a:ext>
            </a:extLst>
          </p:cNvPr>
          <p:cNvSpPr txBox="1"/>
          <p:nvPr userDrawn="1"/>
        </p:nvSpPr>
        <p:spPr>
          <a:xfrm>
            <a:off x="11234626" y="179503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|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7F87042-F872-496E-BD45-59009FE99F15}"/>
              </a:ext>
            </a:extLst>
          </p:cNvPr>
          <p:cNvSpPr/>
          <p:nvPr userDrawn="1"/>
        </p:nvSpPr>
        <p:spPr bwMode="auto">
          <a:xfrm>
            <a:off x="4224338" y="1089409"/>
            <a:ext cx="7475407" cy="467918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 err="1">
              <a:solidFill>
                <a:srgbClr val="3A74C4"/>
              </a:solidFill>
            </a:endParaRPr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94E9423E-ABE9-4E3E-A6B9-9EA56B8D687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79559" y="1089025"/>
            <a:ext cx="3744779" cy="4679567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20" name="Platshållare för text 2">
            <a:extLst>
              <a:ext uri="{FF2B5EF4-FFF2-40B4-BE49-F238E27FC236}">
                <a16:creationId xmlns:a16="http://schemas.microsoft.com/office/drawing/2014/main" id="{B92366AB-F5F9-48D9-903A-F9A5EE1AEA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231" y="611188"/>
            <a:ext cx="8283575" cy="2301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9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16" name="Platshållare för text 17">
            <a:extLst>
              <a:ext uri="{FF2B5EF4-FFF2-40B4-BE49-F238E27FC236}">
                <a16:creationId xmlns:a16="http://schemas.microsoft.com/office/drawing/2014/main" id="{6C50FA34-8A61-0446-B54F-98A28237DA6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24339" y="1322363"/>
            <a:ext cx="7457944" cy="4213273"/>
          </a:xfrm>
          <a:prstGeom prst="rect">
            <a:avLst/>
          </a:prstGeom>
        </p:spPr>
        <p:txBody>
          <a:bodyPr lIns="252000"/>
          <a:lstStyle>
            <a:lvl1pPr marL="0" indent="0">
              <a:buNone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lägga till brödtext</a:t>
            </a:r>
          </a:p>
        </p:txBody>
      </p:sp>
    </p:spTree>
    <p:extLst>
      <p:ext uri="{BB962C8B-B14F-4D97-AF65-F5344CB8AC3E}">
        <p14:creationId xmlns:p14="http://schemas.microsoft.com/office/powerpoint/2010/main" val="38720214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Text+2*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1F84A22-8AEE-4347-BAF6-B8699D44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18481"/>
            <a:ext cx="8283575" cy="393457"/>
          </a:xfrm>
          <a:prstGeom prst="rect">
            <a:avLst/>
          </a:prstGeom>
        </p:spPr>
        <p:txBody>
          <a:bodyPr lIns="0" anchor="ctr" anchorCtr="0"/>
          <a:lstStyle>
            <a:lvl1pPr>
              <a:defRPr sz="2400" b="1" spc="-15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4B8FB00-5250-43E1-8132-2280008CF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67836" y="206997"/>
            <a:ext cx="463137" cy="276999"/>
          </a:xfrm>
          <a:prstGeom prst="rect">
            <a:avLst/>
          </a:prstGeom>
          <a:ln/>
        </p:spPr>
        <p:txBody>
          <a:bodyPr/>
          <a:lstStyle>
            <a:lvl1pPr algn="l">
              <a:defRPr sz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defRPr/>
            </a:pPr>
            <a:fld id="{1A63FD5A-F789-4520-82F0-D44854992A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10B3E52-6750-4BC6-8314-A2A8995E4DC4}"/>
              </a:ext>
            </a:extLst>
          </p:cNvPr>
          <p:cNvSpPr txBox="1"/>
          <p:nvPr userDrawn="1"/>
        </p:nvSpPr>
        <p:spPr>
          <a:xfrm>
            <a:off x="11234626" y="179503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|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7F87042-F872-496E-BD45-59009FE99F15}"/>
              </a:ext>
            </a:extLst>
          </p:cNvPr>
          <p:cNvSpPr/>
          <p:nvPr userDrawn="1"/>
        </p:nvSpPr>
        <p:spPr bwMode="auto">
          <a:xfrm>
            <a:off x="479425" y="1089409"/>
            <a:ext cx="3779838" cy="467918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 err="1">
              <a:solidFill>
                <a:srgbClr val="3A74C4"/>
              </a:solidFill>
            </a:endParaRPr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94E9423E-ABE9-4E3E-A6B9-9EA56B8D687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259263" y="1089410"/>
            <a:ext cx="3696494" cy="4679182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16" name="Platshållare för bild 14">
            <a:extLst>
              <a:ext uri="{FF2B5EF4-FFF2-40B4-BE49-F238E27FC236}">
                <a16:creationId xmlns:a16="http://schemas.microsoft.com/office/drawing/2014/main" id="{A4B9DDC2-DD32-4314-80D2-8688A5A5031E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7967663" y="1085850"/>
            <a:ext cx="3744912" cy="4679183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20" name="Platshållare för text 2">
            <a:extLst>
              <a:ext uri="{FF2B5EF4-FFF2-40B4-BE49-F238E27FC236}">
                <a16:creationId xmlns:a16="http://schemas.microsoft.com/office/drawing/2014/main" id="{B92366AB-F5F9-48D9-903A-F9A5EE1AEA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231" y="611188"/>
            <a:ext cx="8283575" cy="2301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9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08F9E657-4EEF-344D-A0A0-45B7134F7A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1318846"/>
            <a:ext cx="3744913" cy="4213273"/>
          </a:xfrm>
          <a:prstGeom prst="rect">
            <a:avLst/>
          </a:prstGeom>
        </p:spPr>
        <p:txBody>
          <a:bodyPr lIns="252000"/>
          <a:lstStyle>
            <a:lvl1pPr marL="0" indent="0">
              <a:buNone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lägga till brödtext</a:t>
            </a:r>
          </a:p>
        </p:txBody>
      </p:sp>
    </p:spTree>
    <p:extLst>
      <p:ext uri="{BB962C8B-B14F-4D97-AF65-F5344CB8AC3E}">
        <p14:creationId xmlns:p14="http://schemas.microsoft.com/office/powerpoint/2010/main" val="33254935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Text+2*Bild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1F84A22-8AEE-4347-BAF6-B8699D44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18481"/>
            <a:ext cx="8283575" cy="393457"/>
          </a:xfrm>
          <a:prstGeom prst="rect">
            <a:avLst/>
          </a:prstGeom>
        </p:spPr>
        <p:txBody>
          <a:bodyPr lIns="0" anchor="ctr" anchorCtr="0"/>
          <a:lstStyle>
            <a:lvl1pPr>
              <a:defRPr sz="2400" b="1" spc="-15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4B8FB00-5250-43E1-8132-2280008CF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67836" y="206997"/>
            <a:ext cx="463137" cy="276999"/>
          </a:xfrm>
          <a:prstGeom prst="rect">
            <a:avLst/>
          </a:prstGeom>
          <a:ln/>
        </p:spPr>
        <p:txBody>
          <a:bodyPr/>
          <a:lstStyle>
            <a:lvl1pPr algn="l">
              <a:defRPr sz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defRPr/>
            </a:pPr>
            <a:fld id="{1A63FD5A-F789-4520-82F0-D44854992A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10B3E52-6750-4BC6-8314-A2A8995E4DC4}"/>
              </a:ext>
            </a:extLst>
          </p:cNvPr>
          <p:cNvSpPr txBox="1"/>
          <p:nvPr userDrawn="1"/>
        </p:nvSpPr>
        <p:spPr>
          <a:xfrm>
            <a:off x="11234626" y="179503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|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7F87042-F872-496E-BD45-59009FE99F15}"/>
              </a:ext>
            </a:extLst>
          </p:cNvPr>
          <p:cNvSpPr/>
          <p:nvPr userDrawn="1"/>
        </p:nvSpPr>
        <p:spPr bwMode="auto">
          <a:xfrm>
            <a:off x="7919907" y="1089409"/>
            <a:ext cx="3779838" cy="467918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 err="1">
              <a:solidFill>
                <a:srgbClr val="3A74C4"/>
              </a:solidFill>
            </a:endParaRPr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94E9423E-ABE9-4E3E-A6B9-9EA56B8D687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79559" y="1089025"/>
            <a:ext cx="3744779" cy="4679567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20" name="Platshållare för text 2">
            <a:extLst>
              <a:ext uri="{FF2B5EF4-FFF2-40B4-BE49-F238E27FC236}">
                <a16:creationId xmlns:a16="http://schemas.microsoft.com/office/drawing/2014/main" id="{B92366AB-F5F9-48D9-903A-F9A5EE1AEA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231" y="611188"/>
            <a:ext cx="8283575" cy="2301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9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12" name="Platshållare för bild 14">
            <a:extLst>
              <a:ext uri="{FF2B5EF4-FFF2-40B4-BE49-F238E27FC236}">
                <a16:creationId xmlns:a16="http://schemas.microsoft.com/office/drawing/2014/main" id="{D7BB9CF6-5DA5-A04D-89FB-F651C28C7CF2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224338" y="1089026"/>
            <a:ext cx="3708400" cy="467995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16" name="Platshållare för text 17">
            <a:extLst>
              <a:ext uri="{FF2B5EF4-FFF2-40B4-BE49-F238E27FC236}">
                <a16:creationId xmlns:a16="http://schemas.microsoft.com/office/drawing/2014/main" id="{F819F744-615C-9949-B84E-6C9EDD6C99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7369" y="1322363"/>
            <a:ext cx="3744913" cy="4213273"/>
          </a:xfrm>
          <a:prstGeom prst="rect">
            <a:avLst/>
          </a:prstGeom>
        </p:spPr>
        <p:txBody>
          <a:bodyPr lIns="252000"/>
          <a:lstStyle>
            <a:lvl1pPr marL="0" indent="0">
              <a:buNone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lägga till brödtext</a:t>
            </a:r>
          </a:p>
        </p:txBody>
      </p:sp>
    </p:spTree>
    <p:extLst>
      <p:ext uri="{BB962C8B-B14F-4D97-AF65-F5344CB8AC3E}">
        <p14:creationId xmlns:p14="http://schemas.microsoft.com/office/powerpoint/2010/main" val="5640193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Rubrik+Text+Bild VÄ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1F84A22-8AEE-4347-BAF6-B8699D44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18481"/>
            <a:ext cx="8283575" cy="393457"/>
          </a:xfrm>
          <a:prstGeom prst="rect">
            <a:avLst/>
          </a:prstGeom>
        </p:spPr>
        <p:txBody>
          <a:bodyPr lIns="0" anchor="ctr" anchorCtr="0"/>
          <a:lstStyle>
            <a:lvl1pPr>
              <a:defRPr sz="2400" b="1" spc="-15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4B8FB00-5250-43E1-8132-2280008CF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67834" y="206997"/>
            <a:ext cx="463137" cy="276999"/>
          </a:xfrm>
          <a:prstGeom prst="rect">
            <a:avLst/>
          </a:prstGeom>
          <a:ln/>
        </p:spPr>
        <p:txBody>
          <a:bodyPr/>
          <a:lstStyle>
            <a:lvl1pPr algn="l">
              <a:defRPr sz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defRPr/>
            </a:pPr>
            <a:fld id="{1A63FD5A-F789-4520-82F0-D44854992A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10B3E52-6750-4BC6-8314-A2A8995E4DC4}"/>
              </a:ext>
            </a:extLst>
          </p:cNvPr>
          <p:cNvSpPr txBox="1"/>
          <p:nvPr userDrawn="1"/>
        </p:nvSpPr>
        <p:spPr>
          <a:xfrm>
            <a:off x="11234624" y="179503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|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7F87042-F872-496E-BD45-59009FE99F15}"/>
              </a:ext>
            </a:extLst>
          </p:cNvPr>
          <p:cNvSpPr/>
          <p:nvPr userDrawn="1"/>
        </p:nvSpPr>
        <p:spPr bwMode="auto">
          <a:xfrm>
            <a:off x="-78059" y="1089409"/>
            <a:ext cx="4337322" cy="467918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>
              <a:solidFill>
                <a:srgbClr val="3A74C4"/>
              </a:solidFill>
            </a:endParaRPr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94E9423E-ABE9-4E3E-A6B9-9EA56B8D687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259263" y="1089025"/>
            <a:ext cx="7452356" cy="4679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2860B084-4542-41FD-98B6-EB605E19212B}"/>
              </a:ext>
            </a:extLst>
          </p:cNvPr>
          <p:cNvCxnSpPr/>
          <p:nvPr userDrawn="1"/>
        </p:nvCxnSpPr>
        <p:spPr>
          <a:xfrm>
            <a:off x="480381" y="2708275"/>
            <a:ext cx="72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C99E6DA6-AF27-44A4-AF42-7F6954E179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231" y="611188"/>
            <a:ext cx="8283575" cy="2301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9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17" name="Platshållare för text 17">
            <a:extLst>
              <a:ext uri="{FF2B5EF4-FFF2-40B4-BE49-F238E27FC236}">
                <a16:creationId xmlns:a16="http://schemas.microsoft.com/office/drawing/2014/main" id="{A4B8A7E1-493E-0B4F-94F6-1168BBD49D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6" y="1089025"/>
            <a:ext cx="3744912" cy="1547812"/>
          </a:xfrm>
          <a:prstGeom prst="rect">
            <a:avLst/>
          </a:prstGeom>
        </p:spPr>
        <p:txBody>
          <a:bodyPr lIns="252000" tIns="288000" rIns="0" bIns="0"/>
          <a:lstStyle>
            <a:lvl1pPr marL="0" indent="0">
              <a:buNone/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lägga till rubrik</a:t>
            </a:r>
          </a:p>
        </p:txBody>
      </p:sp>
      <p:sp>
        <p:nvSpPr>
          <p:cNvPr id="20" name="Platshållare för text 17">
            <a:extLst>
              <a:ext uri="{FF2B5EF4-FFF2-40B4-BE49-F238E27FC236}">
                <a16:creationId xmlns:a16="http://schemas.microsoft.com/office/drawing/2014/main" id="{B4DB14E4-70C4-DE4B-9237-4CE3AF979A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2968870"/>
            <a:ext cx="3744913" cy="2563249"/>
          </a:xfrm>
          <a:prstGeom prst="rect">
            <a:avLst/>
          </a:prstGeom>
        </p:spPr>
        <p:txBody>
          <a:bodyPr lIns="252000"/>
          <a:lstStyle>
            <a:lvl1pPr marL="0" indent="0">
              <a:buNone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lägga till brödtext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E1D392C8-C252-834D-B644-47CE093D546E}"/>
              </a:ext>
            </a:extLst>
          </p:cNvPr>
          <p:cNvSpPr/>
          <p:nvPr userDrawn="1"/>
        </p:nvSpPr>
        <p:spPr bwMode="auto">
          <a:xfrm>
            <a:off x="11711619" y="1089409"/>
            <a:ext cx="611144" cy="467918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>
              <a:solidFill>
                <a:srgbClr val="3A74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0880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Rubrik+Text+Bild VÄ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1F84A22-8AEE-4347-BAF6-B8699D44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18481"/>
            <a:ext cx="8283575" cy="393457"/>
          </a:xfrm>
          <a:prstGeom prst="rect">
            <a:avLst/>
          </a:prstGeom>
        </p:spPr>
        <p:txBody>
          <a:bodyPr lIns="0" anchor="ctr" anchorCtr="0"/>
          <a:lstStyle>
            <a:lvl1pPr>
              <a:defRPr sz="2400" b="1" spc="-15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4B8FB00-5250-43E1-8132-2280008CF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67834" y="206997"/>
            <a:ext cx="463137" cy="276999"/>
          </a:xfrm>
          <a:prstGeom prst="rect">
            <a:avLst/>
          </a:prstGeom>
          <a:ln/>
        </p:spPr>
        <p:txBody>
          <a:bodyPr/>
          <a:lstStyle>
            <a:lvl1pPr algn="l">
              <a:defRPr sz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defRPr/>
            </a:pPr>
            <a:fld id="{1A63FD5A-F789-4520-82F0-D44854992A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10B3E52-6750-4BC6-8314-A2A8995E4DC4}"/>
              </a:ext>
            </a:extLst>
          </p:cNvPr>
          <p:cNvSpPr txBox="1"/>
          <p:nvPr userDrawn="1"/>
        </p:nvSpPr>
        <p:spPr>
          <a:xfrm>
            <a:off x="11234624" y="179503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|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7F87042-F872-496E-BD45-59009FE99F15}"/>
              </a:ext>
            </a:extLst>
          </p:cNvPr>
          <p:cNvSpPr/>
          <p:nvPr userDrawn="1"/>
        </p:nvSpPr>
        <p:spPr bwMode="auto">
          <a:xfrm>
            <a:off x="-78059" y="1089409"/>
            <a:ext cx="8045722" cy="467918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>
              <a:solidFill>
                <a:srgbClr val="3A74C4"/>
              </a:solidFill>
            </a:endParaRPr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94E9423E-ABE9-4E3E-A6B9-9EA56B8D687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67663" y="1089025"/>
            <a:ext cx="3743956" cy="4679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2860B084-4542-41FD-98B6-EB605E19212B}"/>
              </a:ext>
            </a:extLst>
          </p:cNvPr>
          <p:cNvCxnSpPr/>
          <p:nvPr userDrawn="1"/>
        </p:nvCxnSpPr>
        <p:spPr>
          <a:xfrm>
            <a:off x="480381" y="2708275"/>
            <a:ext cx="72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C99E6DA6-AF27-44A4-AF42-7F6954E179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231" y="611188"/>
            <a:ext cx="8283575" cy="2301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9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17" name="Platshållare för text 17">
            <a:extLst>
              <a:ext uri="{FF2B5EF4-FFF2-40B4-BE49-F238E27FC236}">
                <a16:creationId xmlns:a16="http://schemas.microsoft.com/office/drawing/2014/main" id="{A4B8A7E1-493E-0B4F-94F6-1168BBD49D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6" y="1089025"/>
            <a:ext cx="7453312" cy="1547812"/>
          </a:xfrm>
          <a:prstGeom prst="rect">
            <a:avLst/>
          </a:prstGeom>
        </p:spPr>
        <p:txBody>
          <a:bodyPr lIns="252000" tIns="288000" rIns="0" bIns="0"/>
          <a:lstStyle>
            <a:lvl1pPr marL="0" indent="0">
              <a:buNone/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lägga till rubrik</a:t>
            </a:r>
          </a:p>
        </p:txBody>
      </p:sp>
      <p:sp>
        <p:nvSpPr>
          <p:cNvPr id="20" name="Platshållare för text 17">
            <a:extLst>
              <a:ext uri="{FF2B5EF4-FFF2-40B4-BE49-F238E27FC236}">
                <a16:creationId xmlns:a16="http://schemas.microsoft.com/office/drawing/2014/main" id="{B4DB14E4-70C4-DE4B-9237-4CE3AF979A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2968870"/>
            <a:ext cx="7453313" cy="2563249"/>
          </a:xfrm>
          <a:prstGeom prst="rect">
            <a:avLst/>
          </a:prstGeom>
        </p:spPr>
        <p:txBody>
          <a:bodyPr lIns="252000"/>
          <a:lstStyle>
            <a:lvl1pPr marL="0" indent="0">
              <a:buNone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lägga till brödtext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E1D392C8-C252-834D-B644-47CE093D546E}"/>
              </a:ext>
            </a:extLst>
          </p:cNvPr>
          <p:cNvSpPr/>
          <p:nvPr userDrawn="1"/>
        </p:nvSpPr>
        <p:spPr bwMode="auto">
          <a:xfrm>
            <a:off x="11711619" y="1089409"/>
            <a:ext cx="611144" cy="467918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>
              <a:solidFill>
                <a:srgbClr val="3A74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645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/Slut 1 - 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vatten, molnigt, utomhus, mörk&#10;&#10;Automatiskt genererad beskrivning">
            <a:extLst>
              <a:ext uri="{FF2B5EF4-FFF2-40B4-BE49-F238E27FC236}">
                <a16:creationId xmlns:a16="http://schemas.microsoft.com/office/drawing/2014/main" id="{47650E98-E5BE-407D-85EE-D0EB6DD9BD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4" t="7532" r="818" b="143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28209F54-82DE-9F4A-90DF-76B1165F378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6513" y="3086100"/>
            <a:ext cx="121920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v-SE" sz="5400" b="0" spc="300">
                <a:solidFill>
                  <a:schemeClr val="bg1"/>
                </a:solidFill>
                <a:latin typeface="Impact" panose="020B0806030902050204" pitchFamily="34" charset="0"/>
              </a:rPr>
              <a:t>FRIVILLIGA RADIOORGANISATIONEN</a:t>
            </a:r>
            <a:endParaRPr lang="en-US" altLang="sv-SE" sz="4400" b="0" spc="3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DAB0522D-F984-CA4E-AC0A-C82988560419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-149902" y="8756130"/>
            <a:ext cx="12192000" cy="4690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rgbClr val="4981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Skriv ämnet för presentationen här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A08CD59-5EFA-4A3E-A268-FA21D5D2C146}"/>
              </a:ext>
            </a:extLst>
          </p:cNvPr>
          <p:cNvSpPr txBox="1"/>
          <p:nvPr userDrawn="1"/>
        </p:nvSpPr>
        <p:spPr>
          <a:xfrm>
            <a:off x="0" y="423589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kern="120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 bemannar totalförsvaret med utbildad personal inom </a:t>
            </a:r>
          </a:p>
          <a:p>
            <a:pPr algn="ctr"/>
            <a:r>
              <a:rPr lang="sv-SE" sz="2400" kern="120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radiokommunikation, signalskydd och cybersäkerhet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10FDB8B4-E44B-39BC-5F7E-993E3ED004EB}"/>
              </a:ext>
            </a:extLst>
          </p:cNvPr>
          <p:cNvSpPr/>
          <p:nvPr userDrawn="1"/>
        </p:nvSpPr>
        <p:spPr bwMode="auto">
          <a:xfrm>
            <a:off x="5024467" y="478195"/>
            <a:ext cx="2160000" cy="2160000"/>
          </a:xfrm>
          <a:prstGeom prst="ellipse">
            <a:avLst/>
          </a:prstGeom>
          <a:gradFill flip="none" rotWithShape="1">
            <a:gsLst>
              <a:gs pos="0">
                <a:srgbClr val="305987"/>
              </a:gs>
              <a:gs pos="99000">
                <a:srgbClr val="2A4C76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 err="1">
              <a:solidFill>
                <a:srgbClr val="3A74C4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5A9C05F9-5361-75FC-6466-6989F7E847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7168" y="959089"/>
            <a:ext cx="1010689" cy="158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953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Rubrik+Text+Bild HÖ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E1D392C8-C252-834D-B644-47CE093D546E}"/>
              </a:ext>
            </a:extLst>
          </p:cNvPr>
          <p:cNvSpPr/>
          <p:nvPr userDrawn="1"/>
        </p:nvSpPr>
        <p:spPr bwMode="auto">
          <a:xfrm>
            <a:off x="7932738" y="1089409"/>
            <a:ext cx="4390025" cy="467918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>
              <a:solidFill>
                <a:srgbClr val="3A74C4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1F84A22-8AEE-4347-BAF6-B8699D44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18481"/>
            <a:ext cx="8283575" cy="393457"/>
          </a:xfrm>
          <a:prstGeom prst="rect">
            <a:avLst/>
          </a:prstGeom>
        </p:spPr>
        <p:txBody>
          <a:bodyPr lIns="0" anchor="ctr" anchorCtr="0"/>
          <a:lstStyle>
            <a:lvl1pPr>
              <a:defRPr sz="2400" b="1" spc="-15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4B8FB00-5250-43E1-8132-2280008CF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67834" y="206997"/>
            <a:ext cx="463137" cy="276999"/>
          </a:xfrm>
          <a:prstGeom prst="rect">
            <a:avLst/>
          </a:prstGeom>
          <a:ln/>
        </p:spPr>
        <p:txBody>
          <a:bodyPr/>
          <a:lstStyle>
            <a:lvl1pPr algn="l">
              <a:defRPr sz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defRPr/>
            </a:pPr>
            <a:fld id="{1A63FD5A-F789-4520-82F0-D44854992A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10B3E52-6750-4BC6-8314-A2A8995E4DC4}"/>
              </a:ext>
            </a:extLst>
          </p:cNvPr>
          <p:cNvSpPr txBox="1"/>
          <p:nvPr userDrawn="1"/>
        </p:nvSpPr>
        <p:spPr>
          <a:xfrm>
            <a:off x="11234624" y="179503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|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7F87042-F872-496E-BD45-59009FE99F15}"/>
              </a:ext>
            </a:extLst>
          </p:cNvPr>
          <p:cNvSpPr/>
          <p:nvPr userDrawn="1"/>
        </p:nvSpPr>
        <p:spPr bwMode="auto">
          <a:xfrm>
            <a:off x="-78059" y="1089409"/>
            <a:ext cx="557484" cy="467918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>
              <a:solidFill>
                <a:srgbClr val="3A74C4"/>
              </a:solidFill>
            </a:endParaRPr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94E9423E-ABE9-4E3E-A6B9-9EA56B8D687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80382" y="1083244"/>
            <a:ext cx="7452356" cy="4679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2860B084-4542-41FD-98B6-EB605E19212B}"/>
              </a:ext>
            </a:extLst>
          </p:cNvPr>
          <p:cNvCxnSpPr/>
          <p:nvPr userDrawn="1"/>
        </p:nvCxnSpPr>
        <p:spPr>
          <a:xfrm>
            <a:off x="7933693" y="2714823"/>
            <a:ext cx="72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C99E6DA6-AF27-44A4-AF42-7F6954E179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231" y="611188"/>
            <a:ext cx="8283575" cy="2301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9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17" name="Platshållare för text 17">
            <a:extLst>
              <a:ext uri="{FF2B5EF4-FFF2-40B4-BE49-F238E27FC236}">
                <a16:creationId xmlns:a16="http://schemas.microsoft.com/office/drawing/2014/main" id="{A4B8A7E1-493E-0B4F-94F6-1168BBD49D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32738" y="1095573"/>
            <a:ext cx="3744912" cy="1547812"/>
          </a:xfrm>
          <a:prstGeom prst="rect">
            <a:avLst/>
          </a:prstGeom>
        </p:spPr>
        <p:txBody>
          <a:bodyPr lIns="252000" tIns="288000" rIns="0" bIns="0"/>
          <a:lstStyle>
            <a:lvl1pPr marL="0" indent="0">
              <a:buNone/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lägga till rubrik</a:t>
            </a:r>
          </a:p>
        </p:txBody>
      </p:sp>
      <p:sp>
        <p:nvSpPr>
          <p:cNvPr id="20" name="Platshållare för text 17">
            <a:extLst>
              <a:ext uri="{FF2B5EF4-FFF2-40B4-BE49-F238E27FC236}">
                <a16:creationId xmlns:a16="http://schemas.microsoft.com/office/drawing/2014/main" id="{B4DB14E4-70C4-DE4B-9237-4CE3AF979A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2737" y="2975418"/>
            <a:ext cx="3744913" cy="2563249"/>
          </a:xfrm>
          <a:prstGeom prst="rect">
            <a:avLst/>
          </a:prstGeom>
        </p:spPr>
        <p:txBody>
          <a:bodyPr lIns="252000"/>
          <a:lstStyle>
            <a:lvl1pPr marL="0" indent="0">
              <a:buNone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lägga till brödtext</a:t>
            </a:r>
          </a:p>
        </p:txBody>
      </p:sp>
    </p:spTree>
    <p:extLst>
      <p:ext uri="{BB962C8B-B14F-4D97-AF65-F5344CB8AC3E}">
        <p14:creationId xmlns:p14="http://schemas.microsoft.com/office/powerpoint/2010/main" val="38067468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Rubrik+Text+Bild HÖ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E1D392C8-C252-834D-B644-47CE093D546E}"/>
              </a:ext>
            </a:extLst>
          </p:cNvPr>
          <p:cNvSpPr/>
          <p:nvPr userDrawn="1"/>
        </p:nvSpPr>
        <p:spPr bwMode="auto">
          <a:xfrm>
            <a:off x="4225294" y="1089409"/>
            <a:ext cx="8097469" cy="467918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>
              <a:solidFill>
                <a:srgbClr val="3A74C4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1F84A22-8AEE-4347-BAF6-B8699D44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18481"/>
            <a:ext cx="8283575" cy="393457"/>
          </a:xfrm>
          <a:prstGeom prst="rect">
            <a:avLst/>
          </a:prstGeom>
        </p:spPr>
        <p:txBody>
          <a:bodyPr lIns="0" anchor="ctr" anchorCtr="0"/>
          <a:lstStyle>
            <a:lvl1pPr>
              <a:defRPr sz="2400" b="1" spc="-15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4B8FB00-5250-43E1-8132-2280008CF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67834" y="206997"/>
            <a:ext cx="463137" cy="276999"/>
          </a:xfrm>
          <a:prstGeom prst="rect">
            <a:avLst/>
          </a:prstGeom>
          <a:ln/>
        </p:spPr>
        <p:txBody>
          <a:bodyPr/>
          <a:lstStyle>
            <a:lvl1pPr algn="l">
              <a:defRPr sz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defRPr/>
            </a:pPr>
            <a:fld id="{1A63FD5A-F789-4520-82F0-D44854992A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10B3E52-6750-4BC6-8314-A2A8995E4DC4}"/>
              </a:ext>
            </a:extLst>
          </p:cNvPr>
          <p:cNvSpPr txBox="1"/>
          <p:nvPr userDrawn="1"/>
        </p:nvSpPr>
        <p:spPr>
          <a:xfrm>
            <a:off x="11234624" y="179503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|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7F87042-F872-496E-BD45-59009FE99F15}"/>
              </a:ext>
            </a:extLst>
          </p:cNvPr>
          <p:cNvSpPr/>
          <p:nvPr userDrawn="1"/>
        </p:nvSpPr>
        <p:spPr bwMode="auto">
          <a:xfrm>
            <a:off x="-78059" y="1089409"/>
            <a:ext cx="557484" cy="467918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>
              <a:solidFill>
                <a:srgbClr val="3A74C4"/>
              </a:solidFill>
            </a:endParaRPr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94E9423E-ABE9-4E3E-A6B9-9EA56B8D687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80382" y="1083244"/>
            <a:ext cx="3744912" cy="4679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2860B084-4542-41FD-98B6-EB605E19212B}"/>
              </a:ext>
            </a:extLst>
          </p:cNvPr>
          <p:cNvCxnSpPr/>
          <p:nvPr userDrawn="1"/>
        </p:nvCxnSpPr>
        <p:spPr>
          <a:xfrm>
            <a:off x="7933693" y="2714823"/>
            <a:ext cx="72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C99E6DA6-AF27-44A4-AF42-7F6954E179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231" y="611188"/>
            <a:ext cx="8283575" cy="2301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9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17" name="Platshållare för text 17">
            <a:extLst>
              <a:ext uri="{FF2B5EF4-FFF2-40B4-BE49-F238E27FC236}">
                <a16:creationId xmlns:a16="http://schemas.microsoft.com/office/drawing/2014/main" id="{A4B8A7E1-493E-0B4F-94F6-1168BBD49D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24338" y="1095573"/>
            <a:ext cx="7453312" cy="1547812"/>
          </a:xfrm>
          <a:prstGeom prst="rect">
            <a:avLst/>
          </a:prstGeom>
        </p:spPr>
        <p:txBody>
          <a:bodyPr lIns="252000" tIns="288000" rIns="0" bIns="0"/>
          <a:lstStyle>
            <a:lvl1pPr marL="0" indent="0">
              <a:buNone/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lägga till rubrik</a:t>
            </a:r>
          </a:p>
        </p:txBody>
      </p:sp>
      <p:sp>
        <p:nvSpPr>
          <p:cNvPr id="20" name="Platshållare för text 17">
            <a:extLst>
              <a:ext uri="{FF2B5EF4-FFF2-40B4-BE49-F238E27FC236}">
                <a16:creationId xmlns:a16="http://schemas.microsoft.com/office/drawing/2014/main" id="{B4DB14E4-70C4-DE4B-9237-4CE3AF979A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24339" y="2975418"/>
            <a:ext cx="7453312" cy="2563249"/>
          </a:xfrm>
          <a:prstGeom prst="rect">
            <a:avLst/>
          </a:prstGeom>
        </p:spPr>
        <p:txBody>
          <a:bodyPr lIns="252000"/>
          <a:lstStyle>
            <a:lvl1pPr marL="0" indent="0">
              <a:buNone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lägga till brödtext</a:t>
            </a:r>
          </a:p>
        </p:txBody>
      </p:sp>
    </p:spTree>
    <p:extLst>
      <p:ext uri="{BB962C8B-B14F-4D97-AF65-F5344CB8AC3E}">
        <p14:creationId xmlns:p14="http://schemas.microsoft.com/office/powerpoint/2010/main" val="27789031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Rubrik+Text+2*Bild VÄ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ktangel 21">
            <a:extLst>
              <a:ext uri="{FF2B5EF4-FFF2-40B4-BE49-F238E27FC236}">
                <a16:creationId xmlns:a16="http://schemas.microsoft.com/office/drawing/2014/main" id="{B1E6409F-0986-D345-B4FA-CD79F6C9F556}"/>
              </a:ext>
            </a:extLst>
          </p:cNvPr>
          <p:cNvSpPr/>
          <p:nvPr userDrawn="1"/>
        </p:nvSpPr>
        <p:spPr bwMode="auto">
          <a:xfrm>
            <a:off x="-78059" y="1089409"/>
            <a:ext cx="4337322" cy="467918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>
              <a:solidFill>
                <a:srgbClr val="3A74C4"/>
              </a:solidFill>
            </a:endParaRP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CD70986B-FF1F-9445-B906-2F5BF2256971}"/>
              </a:ext>
            </a:extLst>
          </p:cNvPr>
          <p:cNvSpPr/>
          <p:nvPr userDrawn="1"/>
        </p:nvSpPr>
        <p:spPr bwMode="auto">
          <a:xfrm>
            <a:off x="11711619" y="1089409"/>
            <a:ext cx="611144" cy="467918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>
              <a:solidFill>
                <a:srgbClr val="3A74C4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1F84A22-8AEE-4347-BAF6-B8699D44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18481"/>
            <a:ext cx="8283575" cy="393457"/>
          </a:xfrm>
          <a:prstGeom prst="rect">
            <a:avLst/>
          </a:prstGeom>
        </p:spPr>
        <p:txBody>
          <a:bodyPr lIns="0" anchor="ctr" anchorCtr="0"/>
          <a:lstStyle>
            <a:lvl1pPr>
              <a:defRPr sz="2400" b="1" spc="-15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4B8FB00-5250-43E1-8132-2280008CF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67834" y="206997"/>
            <a:ext cx="463137" cy="276999"/>
          </a:xfrm>
          <a:prstGeom prst="rect">
            <a:avLst/>
          </a:prstGeom>
          <a:ln/>
        </p:spPr>
        <p:txBody>
          <a:bodyPr/>
          <a:lstStyle>
            <a:lvl1pPr algn="l">
              <a:defRPr sz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defRPr/>
            </a:pPr>
            <a:fld id="{1A63FD5A-F789-4520-82F0-D44854992A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10B3E52-6750-4BC6-8314-A2A8995E4DC4}"/>
              </a:ext>
            </a:extLst>
          </p:cNvPr>
          <p:cNvSpPr txBox="1"/>
          <p:nvPr userDrawn="1"/>
        </p:nvSpPr>
        <p:spPr>
          <a:xfrm>
            <a:off x="11234624" y="179503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|</a:t>
            </a:r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94E9423E-ABE9-4E3E-A6B9-9EA56B8D687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259263" y="1089410"/>
            <a:ext cx="3696494" cy="46791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6" name="Platshållare för bild 14">
            <a:extLst>
              <a:ext uri="{FF2B5EF4-FFF2-40B4-BE49-F238E27FC236}">
                <a16:creationId xmlns:a16="http://schemas.microsoft.com/office/drawing/2014/main" id="{A4B9DDC2-DD32-4314-80D2-8688A5A5031E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7967663" y="1092693"/>
            <a:ext cx="3744912" cy="46723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2860B084-4542-41FD-98B6-EB605E19212B}"/>
              </a:ext>
            </a:extLst>
          </p:cNvPr>
          <p:cNvCxnSpPr/>
          <p:nvPr userDrawn="1"/>
        </p:nvCxnSpPr>
        <p:spPr>
          <a:xfrm>
            <a:off x="480381" y="2708275"/>
            <a:ext cx="72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C99E6DA6-AF27-44A4-AF42-7F6954E179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231" y="611188"/>
            <a:ext cx="8283575" cy="2301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9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17" name="Platshållare för text 17">
            <a:extLst>
              <a:ext uri="{FF2B5EF4-FFF2-40B4-BE49-F238E27FC236}">
                <a16:creationId xmlns:a16="http://schemas.microsoft.com/office/drawing/2014/main" id="{A4B8A7E1-493E-0B4F-94F6-1168BBD49D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6" y="1089025"/>
            <a:ext cx="3744912" cy="1547812"/>
          </a:xfrm>
          <a:prstGeom prst="rect">
            <a:avLst/>
          </a:prstGeom>
        </p:spPr>
        <p:txBody>
          <a:bodyPr lIns="252000" tIns="288000" rIns="0" bIns="0"/>
          <a:lstStyle>
            <a:lvl1pPr marL="0" indent="0">
              <a:buNone/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lägga till rubrik</a:t>
            </a:r>
          </a:p>
        </p:txBody>
      </p:sp>
      <p:sp>
        <p:nvSpPr>
          <p:cNvPr id="20" name="Platshållare för text 17">
            <a:extLst>
              <a:ext uri="{FF2B5EF4-FFF2-40B4-BE49-F238E27FC236}">
                <a16:creationId xmlns:a16="http://schemas.microsoft.com/office/drawing/2014/main" id="{B4DB14E4-70C4-DE4B-9237-4CE3AF979A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2968870"/>
            <a:ext cx="3744913" cy="2563249"/>
          </a:xfrm>
          <a:prstGeom prst="rect">
            <a:avLst/>
          </a:prstGeom>
        </p:spPr>
        <p:txBody>
          <a:bodyPr lIns="252000"/>
          <a:lstStyle>
            <a:lvl1pPr marL="0" indent="0">
              <a:buNone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lägga till brödtext</a:t>
            </a:r>
          </a:p>
        </p:txBody>
      </p:sp>
    </p:spTree>
    <p:extLst>
      <p:ext uri="{BB962C8B-B14F-4D97-AF65-F5344CB8AC3E}">
        <p14:creationId xmlns:p14="http://schemas.microsoft.com/office/powerpoint/2010/main" val="701675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Text+Bild VÄ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10580F0-58B7-5949-9BCA-83AD9E2DF201}"/>
              </a:ext>
            </a:extLst>
          </p:cNvPr>
          <p:cNvSpPr/>
          <p:nvPr userDrawn="1"/>
        </p:nvSpPr>
        <p:spPr bwMode="auto">
          <a:xfrm>
            <a:off x="-78059" y="1089409"/>
            <a:ext cx="4337322" cy="467918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>
              <a:solidFill>
                <a:srgbClr val="3A74C4"/>
              </a:solidFill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244BB44-3ED7-B245-A74F-6A25AC9DBFC8}"/>
              </a:ext>
            </a:extLst>
          </p:cNvPr>
          <p:cNvSpPr/>
          <p:nvPr userDrawn="1"/>
        </p:nvSpPr>
        <p:spPr bwMode="auto">
          <a:xfrm>
            <a:off x="11711619" y="1089409"/>
            <a:ext cx="611144" cy="467918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>
              <a:solidFill>
                <a:srgbClr val="3A74C4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1F84A22-8AEE-4347-BAF6-B8699D44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18481"/>
            <a:ext cx="8283575" cy="393457"/>
          </a:xfrm>
          <a:prstGeom prst="rect">
            <a:avLst/>
          </a:prstGeom>
        </p:spPr>
        <p:txBody>
          <a:bodyPr lIns="0" anchor="ctr" anchorCtr="0"/>
          <a:lstStyle>
            <a:lvl1pPr>
              <a:defRPr sz="2400" b="1" spc="-15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4B8FB00-5250-43E1-8132-2280008CF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67834" y="206997"/>
            <a:ext cx="463137" cy="276999"/>
          </a:xfrm>
          <a:prstGeom prst="rect">
            <a:avLst/>
          </a:prstGeom>
          <a:ln/>
        </p:spPr>
        <p:txBody>
          <a:bodyPr/>
          <a:lstStyle>
            <a:lvl1pPr algn="l">
              <a:defRPr sz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defRPr/>
            </a:pPr>
            <a:fld id="{1A63FD5A-F789-4520-82F0-D44854992A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10B3E52-6750-4BC6-8314-A2A8995E4DC4}"/>
              </a:ext>
            </a:extLst>
          </p:cNvPr>
          <p:cNvSpPr txBox="1"/>
          <p:nvPr userDrawn="1"/>
        </p:nvSpPr>
        <p:spPr>
          <a:xfrm>
            <a:off x="11234624" y="179503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|</a:t>
            </a:r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94E9423E-ABE9-4E3E-A6B9-9EA56B8D687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259263" y="1089410"/>
            <a:ext cx="7452356" cy="46791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C99E6DA6-AF27-44A4-AF42-7F6954E179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231" y="611188"/>
            <a:ext cx="8283575" cy="2301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9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20" name="Platshållare för text 17">
            <a:extLst>
              <a:ext uri="{FF2B5EF4-FFF2-40B4-BE49-F238E27FC236}">
                <a16:creationId xmlns:a16="http://schemas.microsoft.com/office/drawing/2014/main" id="{B4DB14E4-70C4-DE4B-9237-4CE3AF979A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1318846"/>
            <a:ext cx="3744913" cy="4213273"/>
          </a:xfrm>
          <a:prstGeom prst="rect">
            <a:avLst/>
          </a:prstGeom>
        </p:spPr>
        <p:txBody>
          <a:bodyPr lIns="252000"/>
          <a:lstStyle>
            <a:lvl1pPr marL="0" indent="0">
              <a:buNone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lägga till brödtext</a:t>
            </a:r>
          </a:p>
        </p:txBody>
      </p:sp>
    </p:spTree>
    <p:extLst>
      <p:ext uri="{BB962C8B-B14F-4D97-AF65-F5344CB8AC3E}">
        <p14:creationId xmlns:p14="http://schemas.microsoft.com/office/powerpoint/2010/main" val="35561065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+Bild VÄ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10580F0-58B7-5949-9BCA-83AD9E2DF201}"/>
              </a:ext>
            </a:extLst>
          </p:cNvPr>
          <p:cNvSpPr/>
          <p:nvPr userDrawn="1"/>
        </p:nvSpPr>
        <p:spPr bwMode="auto">
          <a:xfrm>
            <a:off x="-78059" y="1089409"/>
            <a:ext cx="8045722" cy="467918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>
              <a:solidFill>
                <a:srgbClr val="3A74C4"/>
              </a:solidFill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244BB44-3ED7-B245-A74F-6A25AC9DBFC8}"/>
              </a:ext>
            </a:extLst>
          </p:cNvPr>
          <p:cNvSpPr/>
          <p:nvPr userDrawn="1"/>
        </p:nvSpPr>
        <p:spPr bwMode="auto">
          <a:xfrm>
            <a:off x="11711619" y="1089409"/>
            <a:ext cx="611144" cy="467918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>
              <a:solidFill>
                <a:srgbClr val="3A74C4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1F84A22-8AEE-4347-BAF6-B8699D44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18481"/>
            <a:ext cx="8283575" cy="393457"/>
          </a:xfrm>
          <a:prstGeom prst="rect">
            <a:avLst/>
          </a:prstGeom>
        </p:spPr>
        <p:txBody>
          <a:bodyPr lIns="0" anchor="ctr" anchorCtr="0"/>
          <a:lstStyle>
            <a:lvl1pPr>
              <a:defRPr sz="2400" b="1" spc="-15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4B8FB00-5250-43E1-8132-2280008CF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67834" y="206997"/>
            <a:ext cx="463137" cy="276999"/>
          </a:xfrm>
          <a:prstGeom prst="rect">
            <a:avLst/>
          </a:prstGeom>
          <a:ln/>
        </p:spPr>
        <p:txBody>
          <a:bodyPr/>
          <a:lstStyle>
            <a:lvl1pPr algn="l">
              <a:defRPr sz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defRPr/>
            </a:pPr>
            <a:fld id="{1A63FD5A-F789-4520-82F0-D44854992A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10B3E52-6750-4BC6-8314-A2A8995E4DC4}"/>
              </a:ext>
            </a:extLst>
          </p:cNvPr>
          <p:cNvSpPr txBox="1"/>
          <p:nvPr userDrawn="1"/>
        </p:nvSpPr>
        <p:spPr>
          <a:xfrm>
            <a:off x="11234624" y="179503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|</a:t>
            </a:r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94E9423E-ABE9-4E3E-A6B9-9EA56B8D687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67663" y="1089410"/>
            <a:ext cx="3743956" cy="46791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C99E6DA6-AF27-44A4-AF42-7F6954E179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231" y="611188"/>
            <a:ext cx="8283575" cy="2301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9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20" name="Platshållare för text 17">
            <a:extLst>
              <a:ext uri="{FF2B5EF4-FFF2-40B4-BE49-F238E27FC236}">
                <a16:creationId xmlns:a16="http://schemas.microsoft.com/office/drawing/2014/main" id="{B4DB14E4-70C4-DE4B-9237-4CE3AF979A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1318846"/>
            <a:ext cx="7488238" cy="4213273"/>
          </a:xfrm>
          <a:prstGeom prst="rect">
            <a:avLst/>
          </a:prstGeom>
        </p:spPr>
        <p:txBody>
          <a:bodyPr lIns="252000"/>
          <a:lstStyle>
            <a:lvl1pPr marL="0" indent="0">
              <a:buNone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lägga till brödtext</a:t>
            </a:r>
          </a:p>
        </p:txBody>
      </p:sp>
    </p:spTree>
    <p:extLst>
      <p:ext uri="{BB962C8B-B14F-4D97-AF65-F5344CB8AC3E}">
        <p14:creationId xmlns:p14="http://schemas.microsoft.com/office/powerpoint/2010/main" val="3497572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Text+Bild HÖ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E1D392C8-C252-834D-B644-47CE093D546E}"/>
              </a:ext>
            </a:extLst>
          </p:cNvPr>
          <p:cNvSpPr/>
          <p:nvPr userDrawn="1"/>
        </p:nvSpPr>
        <p:spPr bwMode="auto">
          <a:xfrm>
            <a:off x="7932738" y="1089409"/>
            <a:ext cx="4390025" cy="467918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>
              <a:solidFill>
                <a:srgbClr val="3A74C4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1F84A22-8AEE-4347-BAF6-B8699D44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18481"/>
            <a:ext cx="8283575" cy="393457"/>
          </a:xfrm>
          <a:prstGeom prst="rect">
            <a:avLst/>
          </a:prstGeom>
        </p:spPr>
        <p:txBody>
          <a:bodyPr lIns="0" anchor="ctr" anchorCtr="0"/>
          <a:lstStyle>
            <a:lvl1pPr>
              <a:defRPr sz="2400" b="1" spc="-15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4B8FB00-5250-43E1-8132-2280008CF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67834" y="206997"/>
            <a:ext cx="463137" cy="276999"/>
          </a:xfrm>
          <a:prstGeom prst="rect">
            <a:avLst/>
          </a:prstGeom>
          <a:ln/>
        </p:spPr>
        <p:txBody>
          <a:bodyPr/>
          <a:lstStyle>
            <a:lvl1pPr algn="l">
              <a:defRPr sz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defRPr/>
            </a:pPr>
            <a:fld id="{1A63FD5A-F789-4520-82F0-D44854992A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10B3E52-6750-4BC6-8314-A2A8995E4DC4}"/>
              </a:ext>
            </a:extLst>
          </p:cNvPr>
          <p:cNvSpPr txBox="1"/>
          <p:nvPr userDrawn="1"/>
        </p:nvSpPr>
        <p:spPr>
          <a:xfrm>
            <a:off x="11234624" y="179503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|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7F87042-F872-496E-BD45-59009FE99F15}"/>
              </a:ext>
            </a:extLst>
          </p:cNvPr>
          <p:cNvSpPr/>
          <p:nvPr userDrawn="1"/>
        </p:nvSpPr>
        <p:spPr bwMode="auto">
          <a:xfrm>
            <a:off x="-78059" y="1089409"/>
            <a:ext cx="557484" cy="467918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>
              <a:solidFill>
                <a:srgbClr val="3A74C4"/>
              </a:solidFill>
            </a:endParaRPr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94E9423E-ABE9-4E3E-A6B9-9EA56B8D687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80382" y="1083244"/>
            <a:ext cx="7452356" cy="4679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C99E6DA6-AF27-44A4-AF42-7F6954E179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231" y="611188"/>
            <a:ext cx="8283575" cy="2301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9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16" name="Platshållare för text 17">
            <a:extLst>
              <a:ext uri="{FF2B5EF4-FFF2-40B4-BE49-F238E27FC236}">
                <a16:creationId xmlns:a16="http://schemas.microsoft.com/office/drawing/2014/main" id="{1CA58593-52B8-E745-92BB-26325B355B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7369" y="1322363"/>
            <a:ext cx="3744913" cy="4213273"/>
          </a:xfrm>
          <a:prstGeom prst="rect">
            <a:avLst/>
          </a:prstGeom>
        </p:spPr>
        <p:txBody>
          <a:bodyPr lIns="252000"/>
          <a:lstStyle>
            <a:lvl1pPr marL="0" indent="0">
              <a:buNone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lägga till brödtext</a:t>
            </a:r>
          </a:p>
        </p:txBody>
      </p:sp>
    </p:spTree>
    <p:extLst>
      <p:ext uri="{BB962C8B-B14F-4D97-AF65-F5344CB8AC3E}">
        <p14:creationId xmlns:p14="http://schemas.microsoft.com/office/powerpoint/2010/main" val="40704789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+Bild HÖ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E1D392C8-C252-834D-B644-47CE093D546E}"/>
              </a:ext>
            </a:extLst>
          </p:cNvPr>
          <p:cNvSpPr/>
          <p:nvPr userDrawn="1"/>
        </p:nvSpPr>
        <p:spPr bwMode="auto">
          <a:xfrm>
            <a:off x="4224338" y="1089409"/>
            <a:ext cx="8098425" cy="467918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>
              <a:solidFill>
                <a:srgbClr val="3A74C4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1F84A22-8AEE-4347-BAF6-B8699D44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18481"/>
            <a:ext cx="8283575" cy="393457"/>
          </a:xfrm>
          <a:prstGeom prst="rect">
            <a:avLst/>
          </a:prstGeom>
        </p:spPr>
        <p:txBody>
          <a:bodyPr lIns="0" anchor="ctr" anchorCtr="0"/>
          <a:lstStyle>
            <a:lvl1pPr>
              <a:defRPr sz="2400" b="1" spc="-15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4B8FB00-5250-43E1-8132-2280008CF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67834" y="206997"/>
            <a:ext cx="463137" cy="276999"/>
          </a:xfrm>
          <a:prstGeom prst="rect">
            <a:avLst/>
          </a:prstGeom>
          <a:ln/>
        </p:spPr>
        <p:txBody>
          <a:bodyPr/>
          <a:lstStyle>
            <a:lvl1pPr algn="l">
              <a:defRPr sz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defRPr/>
            </a:pPr>
            <a:fld id="{1A63FD5A-F789-4520-82F0-D44854992A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10B3E52-6750-4BC6-8314-A2A8995E4DC4}"/>
              </a:ext>
            </a:extLst>
          </p:cNvPr>
          <p:cNvSpPr txBox="1"/>
          <p:nvPr userDrawn="1"/>
        </p:nvSpPr>
        <p:spPr>
          <a:xfrm>
            <a:off x="11234624" y="179503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|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7F87042-F872-496E-BD45-59009FE99F15}"/>
              </a:ext>
            </a:extLst>
          </p:cNvPr>
          <p:cNvSpPr/>
          <p:nvPr userDrawn="1"/>
        </p:nvSpPr>
        <p:spPr bwMode="auto">
          <a:xfrm>
            <a:off x="-78059" y="1089409"/>
            <a:ext cx="557484" cy="467918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>
              <a:solidFill>
                <a:srgbClr val="3A74C4"/>
              </a:solidFill>
            </a:endParaRPr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94E9423E-ABE9-4E3E-A6B9-9EA56B8D687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80382" y="1083244"/>
            <a:ext cx="3743956" cy="4679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C99E6DA6-AF27-44A4-AF42-7F6954E179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231" y="611188"/>
            <a:ext cx="8283575" cy="2301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9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16" name="Platshållare för text 17">
            <a:extLst>
              <a:ext uri="{FF2B5EF4-FFF2-40B4-BE49-F238E27FC236}">
                <a16:creationId xmlns:a16="http://schemas.microsoft.com/office/drawing/2014/main" id="{1CA58593-52B8-E745-92BB-26325B355B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24339" y="1322363"/>
            <a:ext cx="7457944" cy="4213273"/>
          </a:xfrm>
          <a:prstGeom prst="rect">
            <a:avLst/>
          </a:prstGeom>
        </p:spPr>
        <p:txBody>
          <a:bodyPr lIns="252000"/>
          <a:lstStyle>
            <a:lvl1pPr marL="0" indent="0">
              <a:buNone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lägga till brödtext</a:t>
            </a:r>
          </a:p>
        </p:txBody>
      </p:sp>
    </p:spTree>
    <p:extLst>
      <p:ext uri="{BB962C8B-B14F-4D97-AF65-F5344CB8AC3E}">
        <p14:creationId xmlns:p14="http://schemas.microsoft.com/office/powerpoint/2010/main" val="21183593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Text+2*Bild VÄ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87AA2324-264F-0C4F-B432-9EBD0F5194B0}"/>
              </a:ext>
            </a:extLst>
          </p:cNvPr>
          <p:cNvSpPr/>
          <p:nvPr userDrawn="1"/>
        </p:nvSpPr>
        <p:spPr bwMode="auto">
          <a:xfrm>
            <a:off x="-78059" y="1089409"/>
            <a:ext cx="4337322" cy="467918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>
              <a:solidFill>
                <a:srgbClr val="3A74C4"/>
              </a:solidFill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05AC4D9-210C-8F4F-8D14-F9177885BE54}"/>
              </a:ext>
            </a:extLst>
          </p:cNvPr>
          <p:cNvSpPr/>
          <p:nvPr userDrawn="1"/>
        </p:nvSpPr>
        <p:spPr bwMode="auto">
          <a:xfrm>
            <a:off x="11711619" y="1089409"/>
            <a:ext cx="611144" cy="467918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>
              <a:solidFill>
                <a:srgbClr val="3A74C4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1F84A22-8AEE-4347-BAF6-B8699D44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18481"/>
            <a:ext cx="8283575" cy="393457"/>
          </a:xfrm>
          <a:prstGeom prst="rect">
            <a:avLst/>
          </a:prstGeom>
        </p:spPr>
        <p:txBody>
          <a:bodyPr lIns="0" anchor="ctr" anchorCtr="0"/>
          <a:lstStyle>
            <a:lvl1pPr>
              <a:defRPr sz="2400" b="1" spc="-15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4B8FB00-5250-43E1-8132-2280008CF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67834" y="206997"/>
            <a:ext cx="463137" cy="276999"/>
          </a:xfrm>
          <a:prstGeom prst="rect">
            <a:avLst/>
          </a:prstGeom>
          <a:ln/>
        </p:spPr>
        <p:txBody>
          <a:bodyPr/>
          <a:lstStyle>
            <a:lvl1pPr algn="l">
              <a:defRPr sz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defRPr/>
            </a:pPr>
            <a:fld id="{1A63FD5A-F789-4520-82F0-D44854992A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10B3E52-6750-4BC6-8314-A2A8995E4DC4}"/>
              </a:ext>
            </a:extLst>
          </p:cNvPr>
          <p:cNvSpPr txBox="1"/>
          <p:nvPr userDrawn="1"/>
        </p:nvSpPr>
        <p:spPr>
          <a:xfrm>
            <a:off x="11234624" y="179503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|</a:t>
            </a:r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94E9423E-ABE9-4E3E-A6B9-9EA56B8D687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259263" y="1089410"/>
            <a:ext cx="3696494" cy="46791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6" name="Platshållare för bild 14">
            <a:extLst>
              <a:ext uri="{FF2B5EF4-FFF2-40B4-BE49-F238E27FC236}">
                <a16:creationId xmlns:a16="http://schemas.microsoft.com/office/drawing/2014/main" id="{A4B9DDC2-DD32-4314-80D2-8688A5A5031E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7967663" y="1085850"/>
            <a:ext cx="3744912" cy="4679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C99E6DA6-AF27-44A4-AF42-7F6954E179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231" y="611188"/>
            <a:ext cx="8283575" cy="2301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9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13" name="Platshållare för text 17">
            <a:extLst>
              <a:ext uri="{FF2B5EF4-FFF2-40B4-BE49-F238E27FC236}">
                <a16:creationId xmlns:a16="http://schemas.microsoft.com/office/drawing/2014/main" id="{74DE2F48-3B02-CB4C-AF70-BE559F59CE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1318846"/>
            <a:ext cx="3744913" cy="4213273"/>
          </a:xfrm>
          <a:prstGeom prst="rect">
            <a:avLst/>
          </a:prstGeom>
        </p:spPr>
        <p:txBody>
          <a:bodyPr lIns="252000"/>
          <a:lstStyle>
            <a:lvl1pPr marL="0" indent="0">
              <a:buNone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lägga till brödtext</a:t>
            </a:r>
          </a:p>
        </p:txBody>
      </p:sp>
    </p:spTree>
    <p:extLst>
      <p:ext uri="{BB962C8B-B14F-4D97-AF65-F5344CB8AC3E}">
        <p14:creationId xmlns:p14="http://schemas.microsoft.com/office/powerpoint/2010/main" val="15242307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*SMÅ 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1F84A22-8AEE-4347-BAF6-B8699D44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18481"/>
            <a:ext cx="8283575" cy="393457"/>
          </a:xfrm>
          <a:prstGeom prst="rect">
            <a:avLst/>
          </a:prstGeom>
        </p:spPr>
        <p:txBody>
          <a:bodyPr lIns="0" anchor="ctr" anchorCtr="0"/>
          <a:lstStyle>
            <a:lvl1pPr>
              <a:defRPr sz="2400" b="1" spc="-15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4B8FB00-5250-43E1-8132-2280008CF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74116" y="206997"/>
            <a:ext cx="463137" cy="276999"/>
          </a:xfrm>
          <a:prstGeom prst="rect">
            <a:avLst/>
          </a:prstGeom>
          <a:ln/>
        </p:spPr>
        <p:txBody>
          <a:bodyPr/>
          <a:lstStyle>
            <a:lvl1pPr algn="l">
              <a:defRPr sz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defRPr/>
            </a:pPr>
            <a:fld id="{1A63FD5A-F789-4520-82F0-D44854992A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10B3E52-6750-4BC6-8314-A2A8995E4DC4}"/>
              </a:ext>
            </a:extLst>
          </p:cNvPr>
          <p:cNvSpPr txBox="1"/>
          <p:nvPr userDrawn="1"/>
        </p:nvSpPr>
        <p:spPr>
          <a:xfrm>
            <a:off x="11240906" y="179503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|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2DB8CA3A-9633-4B3D-9C63-BB4DC861C4BB}"/>
              </a:ext>
            </a:extLst>
          </p:cNvPr>
          <p:cNvSpPr>
            <a:spLocks noGrp="1" noChangeAspect="1"/>
          </p:cNvSpPr>
          <p:nvPr>
            <p:ph sz="quarter" idx="23" hasCustomPrompt="1"/>
          </p:nvPr>
        </p:nvSpPr>
        <p:spPr>
          <a:xfrm>
            <a:off x="479016" y="1089024"/>
            <a:ext cx="2808697" cy="2339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 dirty="0"/>
              <a:t>Klicka på ikonerna för att välja innehåll</a:t>
            </a:r>
          </a:p>
        </p:txBody>
      </p:sp>
      <p:sp>
        <p:nvSpPr>
          <p:cNvPr id="36" name="Platshållare för text 2">
            <a:extLst>
              <a:ext uri="{FF2B5EF4-FFF2-40B4-BE49-F238E27FC236}">
                <a16:creationId xmlns:a16="http://schemas.microsoft.com/office/drawing/2014/main" id="{6E47E11D-658A-42F4-BA32-1A6B4C2C00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231" y="611188"/>
            <a:ext cx="8283575" cy="2301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9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15" name="Platshållare för innehåll 9">
            <a:extLst>
              <a:ext uri="{FF2B5EF4-FFF2-40B4-BE49-F238E27FC236}">
                <a16:creationId xmlns:a16="http://schemas.microsoft.com/office/drawing/2014/main" id="{285A2FA1-B824-9144-BF9E-69F0149CBC89}"/>
              </a:ext>
            </a:extLst>
          </p:cNvPr>
          <p:cNvSpPr>
            <a:spLocks noGrp="1" noChangeAspect="1"/>
          </p:cNvSpPr>
          <p:nvPr>
            <p:ph sz="quarter" idx="31" hasCustomPrompt="1"/>
          </p:nvPr>
        </p:nvSpPr>
        <p:spPr>
          <a:xfrm>
            <a:off x="3286918" y="1089025"/>
            <a:ext cx="2808697" cy="2339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 dirty="0"/>
              <a:t>Klicka på ikonerna för att välja innehåll</a:t>
            </a:r>
          </a:p>
        </p:txBody>
      </p:sp>
      <p:sp>
        <p:nvSpPr>
          <p:cNvPr id="16" name="Platshållare för innehåll 9">
            <a:extLst>
              <a:ext uri="{FF2B5EF4-FFF2-40B4-BE49-F238E27FC236}">
                <a16:creationId xmlns:a16="http://schemas.microsoft.com/office/drawing/2014/main" id="{DA6B598C-8FCF-5E44-B48F-6728C361171A}"/>
              </a:ext>
            </a:extLst>
          </p:cNvPr>
          <p:cNvSpPr>
            <a:spLocks noGrp="1" noChangeAspect="1"/>
          </p:cNvSpPr>
          <p:nvPr>
            <p:ph sz="quarter" idx="32" hasCustomPrompt="1"/>
          </p:nvPr>
        </p:nvSpPr>
        <p:spPr>
          <a:xfrm>
            <a:off x="6100631" y="1089025"/>
            <a:ext cx="2803657" cy="2339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 dirty="0"/>
              <a:t>Klicka på ikonerna för att välja innehåll</a:t>
            </a:r>
          </a:p>
        </p:txBody>
      </p:sp>
      <p:sp>
        <p:nvSpPr>
          <p:cNvPr id="17" name="Platshållare för innehåll 9">
            <a:extLst>
              <a:ext uri="{FF2B5EF4-FFF2-40B4-BE49-F238E27FC236}">
                <a16:creationId xmlns:a16="http://schemas.microsoft.com/office/drawing/2014/main" id="{9FAB998D-C700-A44F-86A3-C6C237973DCE}"/>
              </a:ext>
            </a:extLst>
          </p:cNvPr>
          <p:cNvSpPr>
            <a:spLocks noGrp="1" noChangeAspect="1"/>
          </p:cNvSpPr>
          <p:nvPr>
            <p:ph sz="quarter" idx="33" hasCustomPrompt="1"/>
          </p:nvPr>
        </p:nvSpPr>
        <p:spPr>
          <a:xfrm>
            <a:off x="8909328" y="1089024"/>
            <a:ext cx="2803248" cy="2339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 dirty="0"/>
              <a:t>Klicka på ikonerna för att välja innehåll</a:t>
            </a:r>
          </a:p>
        </p:txBody>
      </p:sp>
      <p:sp>
        <p:nvSpPr>
          <p:cNvPr id="18" name="Platshållare för innehåll 9">
            <a:extLst>
              <a:ext uri="{FF2B5EF4-FFF2-40B4-BE49-F238E27FC236}">
                <a16:creationId xmlns:a16="http://schemas.microsoft.com/office/drawing/2014/main" id="{9DBBA443-414F-F24E-B3A2-FF4D2AACEB69}"/>
              </a:ext>
            </a:extLst>
          </p:cNvPr>
          <p:cNvSpPr>
            <a:spLocks noGrp="1" noChangeAspect="1"/>
          </p:cNvSpPr>
          <p:nvPr>
            <p:ph sz="quarter" idx="34" hasCustomPrompt="1"/>
          </p:nvPr>
        </p:nvSpPr>
        <p:spPr>
          <a:xfrm>
            <a:off x="478221" y="3429000"/>
            <a:ext cx="2808697" cy="2339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 dirty="0"/>
              <a:t>Klicka på ikonerna för att välja innehåll</a:t>
            </a:r>
          </a:p>
        </p:txBody>
      </p:sp>
      <p:sp>
        <p:nvSpPr>
          <p:cNvPr id="19" name="Platshållare för innehåll 9">
            <a:extLst>
              <a:ext uri="{FF2B5EF4-FFF2-40B4-BE49-F238E27FC236}">
                <a16:creationId xmlns:a16="http://schemas.microsoft.com/office/drawing/2014/main" id="{F2FEAA79-B962-9C4D-9A57-58C15F5CACB7}"/>
              </a:ext>
            </a:extLst>
          </p:cNvPr>
          <p:cNvSpPr>
            <a:spLocks noGrp="1" noChangeAspect="1"/>
          </p:cNvSpPr>
          <p:nvPr>
            <p:ph sz="quarter" idx="35" hasCustomPrompt="1"/>
          </p:nvPr>
        </p:nvSpPr>
        <p:spPr>
          <a:xfrm>
            <a:off x="3286123" y="3429001"/>
            <a:ext cx="2808697" cy="2339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 dirty="0"/>
              <a:t>Klicka på ikonerna för att välja innehåll</a:t>
            </a:r>
          </a:p>
        </p:txBody>
      </p:sp>
      <p:sp>
        <p:nvSpPr>
          <p:cNvPr id="20" name="Platshållare för innehåll 9">
            <a:extLst>
              <a:ext uri="{FF2B5EF4-FFF2-40B4-BE49-F238E27FC236}">
                <a16:creationId xmlns:a16="http://schemas.microsoft.com/office/drawing/2014/main" id="{300A81BC-C41F-6C46-8503-821ABE90DF40}"/>
              </a:ext>
            </a:extLst>
          </p:cNvPr>
          <p:cNvSpPr>
            <a:spLocks noGrp="1" noChangeAspect="1"/>
          </p:cNvSpPr>
          <p:nvPr>
            <p:ph sz="quarter" idx="36" hasCustomPrompt="1"/>
          </p:nvPr>
        </p:nvSpPr>
        <p:spPr>
          <a:xfrm>
            <a:off x="6099836" y="3429001"/>
            <a:ext cx="2803657" cy="2339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 dirty="0"/>
              <a:t>Klicka på ikonerna för att välja innehåll</a:t>
            </a:r>
          </a:p>
        </p:txBody>
      </p:sp>
      <p:sp>
        <p:nvSpPr>
          <p:cNvPr id="21" name="Platshållare för innehåll 9">
            <a:extLst>
              <a:ext uri="{FF2B5EF4-FFF2-40B4-BE49-F238E27FC236}">
                <a16:creationId xmlns:a16="http://schemas.microsoft.com/office/drawing/2014/main" id="{B95A45C6-9A2C-F84E-B70E-01E4DF1E204B}"/>
              </a:ext>
            </a:extLst>
          </p:cNvPr>
          <p:cNvSpPr>
            <a:spLocks noGrp="1" noChangeAspect="1"/>
          </p:cNvSpPr>
          <p:nvPr>
            <p:ph sz="quarter" idx="37" hasCustomPrompt="1"/>
          </p:nvPr>
        </p:nvSpPr>
        <p:spPr>
          <a:xfrm>
            <a:off x="8908533" y="3429000"/>
            <a:ext cx="2803248" cy="2339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 dirty="0"/>
              <a:t>Klicka på ikonerna för att välja innehåll</a:t>
            </a:r>
          </a:p>
        </p:txBody>
      </p:sp>
    </p:spTree>
    <p:extLst>
      <p:ext uri="{BB962C8B-B14F-4D97-AF65-F5344CB8AC3E}">
        <p14:creationId xmlns:p14="http://schemas.microsoft.com/office/powerpoint/2010/main" val="20430285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*SMÅ RUTOR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1F84A22-8AEE-4347-BAF6-B8699D44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18481"/>
            <a:ext cx="8283575" cy="393457"/>
          </a:xfrm>
          <a:prstGeom prst="rect">
            <a:avLst/>
          </a:prstGeom>
        </p:spPr>
        <p:txBody>
          <a:bodyPr lIns="0" anchor="ctr" anchorCtr="0"/>
          <a:lstStyle>
            <a:lvl1pPr>
              <a:defRPr sz="2400" b="1" spc="-15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4B8FB00-5250-43E1-8132-2280008CF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74116" y="206997"/>
            <a:ext cx="463137" cy="276999"/>
          </a:xfrm>
          <a:prstGeom prst="rect">
            <a:avLst/>
          </a:prstGeom>
          <a:ln/>
        </p:spPr>
        <p:txBody>
          <a:bodyPr/>
          <a:lstStyle>
            <a:lvl1pPr algn="l">
              <a:defRPr sz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defRPr/>
            </a:pPr>
            <a:fld id="{1A63FD5A-F789-4520-82F0-D44854992A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10B3E52-6750-4BC6-8314-A2A8995E4DC4}"/>
              </a:ext>
            </a:extLst>
          </p:cNvPr>
          <p:cNvSpPr txBox="1"/>
          <p:nvPr userDrawn="1"/>
        </p:nvSpPr>
        <p:spPr>
          <a:xfrm>
            <a:off x="11240906" y="179503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|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2DB8CA3A-9633-4B3D-9C63-BB4DC861C4BB}"/>
              </a:ext>
            </a:extLst>
          </p:cNvPr>
          <p:cNvSpPr>
            <a:spLocks noGrp="1" noChangeAspect="1"/>
          </p:cNvSpPr>
          <p:nvPr>
            <p:ph sz="quarter" idx="23" hasCustomPrompt="1"/>
          </p:nvPr>
        </p:nvSpPr>
        <p:spPr>
          <a:xfrm>
            <a:off x="479016" y="1089024"/>
            <a:ext cx="2808697" cy="2339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 dirty="0"/>
              <a:t>Klicka på ikonerna för att välja innehåll</a:t>
            </a:r>
          </a:p>
        </p:txBody>
      </p:sp>
      <p:sp>
        <p:nvSpPr>
          <p:cNvPr id="36" name="Platshållare för text 2">
            <a:extLst>
              <a:ext uri="{FF2B5EF4-FFF2-40B4-BE49-F238E27FC236}">
                <a16:creationId xmlns:a16="http://schemas.microsoft.com/office/drawing/2014/main" id="{6E47E11D-658A-42F4-BA32-1A6B4C2C00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231" y="611188"/>
            <a:ext cx="8283575" cy="2301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9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15" name="Platshållare för innehåll 9">
            <a:extLst>
              <a:ext uri="{FF2B5EF4-FFF2-40B4-BE49-F238E27FC236}">
                <a16:creationId xmlns:a16="http://schemas.microsoft.com/office/drawing/2014/main" id="{285A2FA1-B824-9144-BF9E-69F0149CBC89}"/>
              </a:ext>
            </a:extLst>
          </p:cNvPr>
          <p:cNvSpPr>
            <a:spLocks noGrp="1" noChangeAspect="1"/>
          </p:cNvSpPr>
          <p:nvPr>
            <p:ph sz="quarter" idx="31" hasCustomPrompt="1"/>
          </p:nvPr>
        </p:nvSpPr>
        <p:spPr>
          <a:xfrm>
            <a:off x="3286918" y="1089025"/>
            <a:ext cx="2808697" cy="2339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 dirty="0"/>
              <a:t>Klicka på ikonerna för att välja innehåll</a:t>
            </a:r>
          </a:p>
        </p:txBody>
      </p:sp>
      <p:sp>
        <p:nvSpPr>
          <p:cNvPr id="16" name="Platshållare för innehåll 9">
            <a:extLst>
              <a:ext uri="{FF2B5EF4-FFF2-40B4-BE49-F238E27FC236}">
                <a16:creationId xmlns:a16="http://schemas.microsoft.com/office/drawing/2014/main" id="{DA6B598C-8FCF-5E44-B48F-6728C361171A}"/>
              </a:ext>
            </a:extLst>
          </p:cNvPr>
          <p:cNvSpPr>
            <a:spLocks noGrp="1" noChangeAspect="1"/>
          </p:cNvSpPr>
          <p:nvPr>
            <p:ph sz="quarter" idx="32" hasCustomPrompt="1"/>
          </p:nvPr>
        </p:nvSpPr>
        <p:spPr>
          <a:xfrm>
            <a:off x="6100631" y="1089025"/>
            <a:ext cx="2803657" cy="2339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 dirty="0"/>
              <a:t>Klicka på ikonerna för att välja innehåll</a:t>
            </a:r>
          </a:p>
        </p:txBody>
      </p:sp>
      <p:sp>
        <p:nvSpPr>
          <p:cNvPr id="17" name="Platshållare för innehåll 9">
            <a:extLst>
              <a:ext uri="{FF2B5EF4-FFF2-40B4-BE49-F238E27FC236}">
                <a16:creationId xmlns:a16="http://schemas.microsoft.com/office/drawing/2014/main" id="{9FAB998D-C700-A44F-86A3-C6C237973DCE}"/>
              </a:ext>
            </a:extLst>
          </p:cNvPr>
          <p:cNvSpPr>
            <a:spLocks noGrp="1" noChangeAspect="1"/>
          </p:cNvSpPr>
          <p:nvPr>
            <p:ph sz="quarter" idx="33" hasCustomPrompt="1"/>
          </p:nvPr>
        </p:nvSpPr>
        <p:spPr>
          <a:xfrm>
            <a:off x="8909328" y="1089024"/>
            <a:ext cx="2803248" cy="2339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 dirty="0"/>
              <a:t>Klicka på ikonerna för att välja innehåll</a:t>
            </a:r>
          </a:p>
        </p:txBody>
      </p:sp>
      <p:sp>
        <p:nvSpPr>
          <p:cNvPr id="18" name="Platshållare för innehåll 9">
            <a:extLst>
              <a:ext uri="{FF2B5EF4-FFF2-40B4-BE49-F238E27FC236}">
                <a16:creationId xmlns:a16="http://schemas.microsoft.com/office/drawing/2014/main" id="{9DBBA443-414F-F24E-B3A2-FF4D2AACEB69}"/>
              </a:ext>
            </a:extLst>
          </p:cNvPr>
          <p:cNvSpPr>
            <a:spLocks noGrp="1" noChangeAspect="1"/>
          </p:cNvSpPr>
          <p:nvPr>
            <p:ph sz="quarter" idx="34" hasCustomPrompt="1"/>
          </p:nvPr>
        </p:nvSpPr>
        <p:spPr>
          <a:xfrm>
            <a:off x="478221" y="3429000"/>
            <a:ext cx="2808697" cy="2339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 dirty="0"/>
              <a:t>Klicka på ikonerna för att välja innehåll</a:t>
            </a:r>
          </a:p>
        </p:txBody>
      </p:sp>
      <p:sp>
        <p:nvSpPr>
          <p:cNvPr id="19" name="Platshållare för innehåll 9">
            <a:extLst>
              <a:ext uri="{FF2B5EF4-FFF2-40B4-BE49-F238E27FC236}">
                <a16:creationId xmlns:a16="http://schemas.microsoft.com/office/drawing/2014/main" id="{F2FEAA79-B962-9C4D-9A57-58C15F5CACB7}"/>
              </a:ext>
            </a:extLst>
          </p:cNvPr>
          <p:cNvSpPr>
            <a:spLocks noGrp="1" noChangeAspect="1"/>
          </p:cNvSpPr>
          <p:nvPr>
            <p:ph sz="quarter" idx="35" hasCustomPrompt="1"/>
          </p:nvPr>
        </p:nvSpPr>
        <p:spPr>
          <a:xfrm>
            <a:off x="3286123" y="3429001"/>
            <a:ext cx="2808697" cy="2339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 dirty="0"/>
              <a:t>Klicka på ikonerna för att välja innehåll</a:t>
            </a:r>
          </a:p>
        </p:txBody>
      </p:sp>
      <p:sp>
        <p:nvSpPr>
          <p:cNvPr id="20" name="Platshållare för innehåll 9">
            <a:extLst>
              <a:ext uri="{FF2B5EF4-FFF2-40B4-BE49-F238E27FC236}">
                <a16:creationId xmlns:a16="http://schemas.microsoft.com/office/drawing/2014/main" id="{300A81BC-C41F-6C46-8503-821ABE90DF40}"/>
              </a:ext>
            </a:extLst>
          </p:cNvPr>
          <p:cNvSpPr>
            <a:spLocks noGrp="1" noChangeAspect="1"/>
          </p:cNvSpPr>
          <p:nvPr>
            <p:ph sz="quarter" idx="36" hasCustomPrompt="1"/>
          </p:nvPr>
        </p:nvSpPr>
        <p:spPr>
          <a:xfrm>
            <a:off x="6099836" y="3429001"/>
            <a:ext cx="2803657" cy="2339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 dirty="0"/>
              <a:t>Klicka på ikonerna för att välja innehåll</a:t>
            </a:r>
          </a:p>
        </p:txBody>
      </p:sp>
      <p:sp>
        <p:nvSpPr>
          <p:cNvPr id="21" name="Platshållare för innehåll 9">
            <a:extLst>
              <a:ext uri="{FF2B5EF4-FFF2-40B4-BE49-F238E27FC236}">
                <a16:creationId xmlns:a16="http://schemas.microsoft.com/office/drawing/2014/main" id="{B95A45C6-9A2C-F84E-B70E-01E4DF1E204B}"/>
              </a:ext>
            </a:extLst>
          </p:cNvPr>
          <p:cNvSpPr>
            <a:spLocks noGrp="1" noChangeAspect="1"/>
          </p:cNvSpPr>
          <p:nvPr>
            <p:ph sz="quarter" idx="37" hasCustomPrompt="1"/>
          </p:nvPr>
        </p:nvSpPr>
        <p:spPr>
          <a:xfrm>
            <a:off x="8908533" y="3429000"/>
            <a:ext cx="2803248" cy="2339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 dirty="0"/>
              <a:t>Klicka på ikonerna för att välja innehåll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0D84561-DF41-E04E-9479-0F92477FDE06}"/>
              </a:ext>
            </a:extLst>
          </p:cNvPr>
          <p:cNvSpPr/>
          <p:nvPr userDrawn="1"/>
        </p:nvSpPr>
        <p:spPr bwMode="auto">
          <a:xfrm>
            <a:off x="-78059" y="1089409"/>
            <a:ext cx="550469" cy="467918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>
              <a:solidFill>
                <a:srgbClr val="3A74C4"/>
              </a:solidFill>
            </a:endParaRP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164B333E-E325-C147-865C-D6FA94CE3720}"/>
              </a:ext>
            </a:extLst>
          </p:cNvPr>
          <p:cNvSpPr/>
          <p:nvPr userDrawn="1"/>
        </p:nvSpPr>
        <p:spPr bwMode="auto">
          <a:xfrm>
            <a:off x="11712575" y="1089024"/>
            <a:ext cx="550469" cy="467918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>
              <a:solidFill>
                <a:srgbClr val="3A74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021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/Slut 1 - slogan - Q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vatten, molnigt, utomhus, mörk&#10;&#10;Automatiskt genererad beskrivning">
            <a:extLst>
              <a:ext uri="{FF2B5EF4-FFF2-40B4-BE49-F238E27FC236}">
                <a16:creationId xmlns:a16="http://schemas.microsoft.com/office/drawing/2014/main" id="{47650E98-E5BE-407D-85EE-D0EB6DD9BD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4" t="7532" r="818" b="143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28209F54-82DE-9F4A-90DF-76B1165F378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6513" y="3086100"/>
            <a:ext cx="121920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v-SE" sz="5400" b="0" spc="300">
                <a:solidFill>
                  <a:schemeClr val="bg1"/>
                </a:solidFill>
                <a:latin typeface="Impact" panose="020B0806030902050204" pitchFamily="34" charset="0"/>
              </a:rPr>
              <a:t>FRIVILLIGA RADIOORGANISATIONEN</a:t>
            </a:r>
            <a:endParaRPr lang="en-US" altLang="sv-SE" sz="4400" b="0" spc="3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DAB0522D-F984-CA4E-AC0A-C82988560419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-149902" y="8756130"/>
            <a:ext cx="12192000" cy="4690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rgbClr val="4981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Skriv ämnet för presentationen här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A08CD59-5EFA-4A3E-A268-FA21D5D2C146}"/>
              </a:ext>
            </a:extLst>
          </p:cNvPr>
          <p:cNvSpPr txBox="1"/>
          <p:nvPr userDrawn="1"/>
        </p:nvSpPr>
        <p:spPr>
          <a:xfrm>
            <a:off x="0" y="423589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kern="120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 bemannar totalförsvaret med utbildad personal inom </a:t>
            </a:r>
          </a:p>
          <a:p>
            <a:pPr algn="ctr"/>
            <a:r>
              <a:rPr lang="sv-SE" sz="2400" kern="120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radiokommunikation, signalskydd och cybersäkerhet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4AB2EB86-B27C-4522-84F7-559DB357454B}"/>
              </a:ext>
            </a:extLst>
          </p:cNvPr>
          <p:cNvGrpSpPr/>
          <p:nvPr userDrawn="1"/>
        </p:nvGrpSpPr>
        <p:grpSpPr>
          <a:xfrm>
            <a:off x="10515600" y="5024635"/>
            <a:ext cx="1417376" cy="1573015"/>
            <a:chOff x="10505440" y="4264682"/>
            <a:chExt cx="1417376" cy="1573015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233D2256-4948-43B4-82DC-8967BDF50E7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5440" y="4420321"/>
              <a:ext cx="1417376" cy="1417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43DCEF2D-9A22-47EC-ACF7-D086021C8660}"/>
                </a:ext>
              </a:extLst>
            </p:cNvPr>
            <p:cNvSpPr txBox="1"/>
            <p:nvPr userDrawn="1"/>
          </p:nvSpPr>
          <p:spPr>
            <a:xfrm>
              <a:off x="10505440" y="4264682"/>
              <a:ext cx="14173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https://www.fro.se</a:t>
              </a:r>
            </a:p>
          </p:txBody>
        </p:sp>
      </p:grpSp>
      <p:sp>
        <p:nvSpPr>
          <p:cNvPr id="13" name="Ellips 12">
            <a:extLst>
              <a:ext uri="{FF2B5EF4-FFF2-40B4-BE49-F238E27FC236}">
                <a16:creationId xmlns:a16="http://schemas.microsoft.com/office/drawing/2014/main" id="{C572CA55-8127-9E72-D236-38A69A7D03BF}"/>
              </a:ext>
            </a:extLst>
          </p:cNvPr>
          <p:cNvSpPr/>
          <p:nvPr userDrawn="1"/>
        </p:nvSpPr>
        <p:spPr bwMode="auto">
          <a:xfrm>
            <a:off x="5024467" y="478195"/>
            <a:ext cx="2160000" cy="2160000"/>
          </a:xfrm>
          <a:prstGeom prst="ellipse">
            <a:avLst/>
          </a:prstGeom>
          <a:gradFill flip="none" rotWithShape="1">
            <a:gsLst>
              <a:gs pos="0">
                <a:srgbClr val="305987"/>
              </a:gs>
              <a:gs pos="99000">
                <a:srgbClr val="2A4C76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 err="1">
              <a:solidFill>
                <a:srgbClr val="3A74C4"/>
              </a:solidFill>
            </a:endParaRP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3EBC1D67-9A04-31A5-50F8-BF11B7F506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7168" y="959089"/>
            <a:ext cx="1010689" cy="158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626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ssida Färdiga Si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1F84A22-8AEE-4347-BAF6-B8699D44E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18481"/>
            <a:ext cx="8283575" cy="393457"/>
          </a:xfrm>
          <a:prstGeom prst="rect">
            <a:avLst/>
          </a:prstGeom>
        </p:spPr>
        <p:txBody>
          <a:bodyPr lIns="0" anchor="ctr" anchorCtr="0"/>
          <a:lstStyle>
            <a:lvl1pPr>
              <a:defRPr sz="2400" b="1" spc="-15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Informationssida – Färdiga Sidor</a:t>
            </a: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4B8FB00-5250-43E1-8132-2280008CF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61255" y="206997"/>
            <a:ext cx="463137" cy="276999"/>
          </a:xfrm>
          <a:prstGeom prst="rect">
            <a:avLst/>
          </a:prstGeom>
          <a:ln/>
        </p:spPr>
        <p:txBody>
          <a:bodyPr/>
          <a:lstStyle>
            <a:lvl1pPr algn="l">
              <a:defRPr sz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defRPr/>
            </a:pPr>
            <a:fld id="{1A63FD5A-F789-4520-82F0-D44854992A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10B3E52-6750-4BC6-8314-A2A8995E4DC4}"/>
              </a:ext>
            </a:extLst>
          </p:cNvPr>
          <p:cNvSpPr txBox="1"/>
          <p:nvPr userDrawn="1"/>
        </p:nvSpPr>
        <p:spPr>
          <a:xfrm>
            <a:off x="11228045" y="179503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|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7F87042-F872-496E-BD45-59009FE99F15}"/>
              </a:ext>
            </a:extLst>
          </p:cNvPr>
          <p:cNvSpPr/>
          <p:nvPr userDrawn="1"/>
        </p:nvSpPr>
        <p:spPr bwMode="auto">
          <a:xfrm>
            <a:off x="479425" y="1089409"/>
            <a:ext cx="11233138" cy="4679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 err="1">
              <a:solidFill>
                <a:srgbClr val="3A74C4"/>
              </a:solidFill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BE02ADC-E4BD-44DB-828D-179F801CF0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231" y="611188"/>
            <a:ext cx="8283575" cy="2301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9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 dirty="0"/>
              <a:t>Denna sida ska inte användas i en skarp Powerpoint presentation!!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C23D2AB9-A6FB-2FD4-DC38-95170EBD79BA}"/>
              </a:ext>
            </a:extLst>
          </p:cNvPr>
          <p:cNvSpPr txBox="1"/>
          <p:nvPr userDrawn="1"/>
        </p:nvSpPr>
        <p:spPr>
          <a:xfrm>
            <a:off x="486231" y="1086125"/>
            <a:ext cx="11226332" cy="4679566"/>
          </a:xfrm>
          <a:prstGeom prst="rect">
            <a:avLst/>
          </a:prstGeom>
          <a:noFill/>
        </p:spPr>
        <p:txBody>
          <a:bodyPr wrap="square" lIns="251999" tIns="288000" rIns="0" bIns="0" rtlCol="0">
            <a:noAutofit/>
          </a:bodyPr>
          <a:lstStyle/>
          <a:p>
            <a:pPr lvl="0"/>
            <a:r>
              <a:rPr lang="sv-SE" sz="1400" dirty="0"/>
              <a:t>I denna grupp hittar du olika färdiga sidor färdiga för att använda under en presentation. </a:t>
            </a:r>
          </a:p>
          <a:p>
            <a:pPr lvl="0"/>
            <a:endParaRPr lang="sv-SE" sz="1400" dirty="0"/>
          </a:p>
          <a:p>
            <a:pPr lvl="0"/>
            <a:r>
              <a:rPr lang="sv-SE" sz="1400" dirty="0"/>
              <a:t>Till varje färdig sida finns en manus sida med lite hjälp i form av vad du kan prata om när du använder sidan under en presentation. </a:t>
            </a:r>
          </a:p>
          <a:p>
            <a:pPr lvl="0"/>
            <a:endParaRPr lang="sv-SE" sz="1400" dirty="0"/>
          </a:p>
          <a:p>
            <a:pPr lvl="0"/>
            <a:r>
              <a:rPr lang="sv-SE" sz="1400" dirty="0"/>
              <a:t>Du kan med hjälp av dessa layouter lätt sätta ihop en presentation med kort varsel. </a:t>
            </a:r>
          </a:p>
          <a:p>
            <a:pPr lvl="0"/>
            <a:endParaRPr lang="sv-SE" sz="1400" dirty="0"/>
          </a:p>
          <a:p>
            <a:pPr lvl="0"/>
            <a:r>
              <a:rPr lang="sv-SE" sz="1400" dirty="0"/>
              <a:t>Om du tagit fram en sida som du tycker skulle hjälpa andra i organisationen spara den i en separat .</a:t>
            </a:r>
            <a:r>
              <a:rPr lang="sv-SE" sz="1400" dirty="0" err="1"/>
              <a:t>pptx</a:t>
            </a:r>
            <a:r>
              <a:rPr lang="sv-SE" sz="1400" dirty="0"/>
              <a:t> fil och </a:t>
            </a:r>
          </a:p>
          <a:p>
            <a:pPr lvl="0"/>
            <a:r>
              <a:rPr lang="sv-SE" sz="1400" dirty="0"/>
              <a:t>skicka den till </a:t>
            </a:r>
            <a:r>
              <a:rPr lang="sv-SE" sz="1400" dirty="0" err="1"/>
              <a:t>itsupport@fro.se</a:t>
            </a:r>
            <a:r>
              <a:rPr lang="sv-SE" sz="1400" dirty="0"/>
              <a:t>. </a:t>
            </a:r>
          </a:p>
          <a:p>
            <a:pPr lvl="0"/>
            <a:endParaRPr lang="sv-SE" sz="1400" dirty="0"/>
          </a:p>
          <a:p>
            <a:pPr lvl="0"/>
            <a:r>
              <a:rPr lang="sv-SE" sz="1400" dirty="0"/>
              <a:t>I denna grupp har vi också inkluderat en layout för filmer. Följer du hjälpen så spelar du direkt från Youtube så du måste ha en internet</a:t>
            </a:r>
          </a:p>
          <a:p>
            <a:pPr lvl="0"/>
            <a:r>
              <a:rPr lang="sv-SE" sz="1400" dirty="0"/>
              <a:t>koppling till din dator när du presenterar och använder dom. </a:t>
            </a:r>
          </a:p>
          <a:p>
            <a:pPr lvl="0"/>
            <a:endParaRPr lang="sv-SE" sz="1400" dirty="0"/>
          </a:p>
          <a:p>
            <a:pPr lvl="0"/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697371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pa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64B8FB00-5250-43E1-8132-2280008CF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67838" y="206997"/>
            <a:ext cx="463137" cy="276999"/>
          </a:xfrm>
          <a:prstGeom prst="rect">
            <a:avLst/>
          </a:prstGeom>
          <a:ln/>
        </p:spPr>
        <p:txBody>
          <a:bodyPr/>
          <a:lstStyle>
            <a:lvl1pPr algn="l">
              <a:defRPr sz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defRPr/>
            </a:pPr>
            <a:fld id="{1A63FD5A-F789-4520-82F0-D44854992A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10B3E52-6750-4BC6-8314-A2A8995E4DC4}"/>
              </a:ext>
            </a:extLst>
          </p:cNvPr>
          <p:cNvSpPr txBox="1"/>
          <p:nvPr userDrawn="1"/>
        </p:nvSpPr>
        <p:spPr>
          <a:xfrm>
            <a:off x="11234628" y="179503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|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DB064FEF-1C0E-F1F1-BACE-CAE066D7FC5B}"/>
              </a:ext>
            </a:extLst>
          </p:cNvPr>
          <p:cNvSpPr txBox="1">
            <a:spLocks/>
          </p:cNvSpPr>
          <p:nvPr userDrawn="1"/>
        </p:nvSpPr>
        <p:spPr>
          <a:xfrm>
            <a:off x="473455" y="217731"/>
            <a:ext cx="8283575" cy="393457"/>
          </a:xfrm>
          <a:prstGeom prst="rect">
            <a:avLst/>
          </a:prstGeom>
        </p:spPr>
        <p:txBody>
          <a:bodyPr lIns="0"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spc="-15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A74C4"/>
                </a:solidFill>
                <a:latin typeface="Verdana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A74C4"/>
                </a:solidFill>
                <a:latin typeface="Verdana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A74C4"/>
                </a:solidFill>
                <a:latin typeface="Verdana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A74C4"/>
                </a:solidFill>
                <a:latin typeface="Verdana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A74C4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A74C4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A74C4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A74C4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sv-SE" kern="0" dirty="0"/>
              <a:t>FRIVILLIGA RADIOORGANISATIONEN</a:t>
            </a:r>
            <a:endParaRPr lang="en-US" kern="0" dirty="0"/>
          </a:p>
        </p:txBody>
      </p:sp>
      <p:pic>
        <p:nvPicPr>
          <p:cNvPr id="50" name="Picture 10">
            <a:extLst>
              <a:ext uri="{FF2B5EF4-FFF2-40B4-BE49-F238E27FC236}">
                <a16:creationId xmlns:a16="http://schemas.microsoft.com/office/drawing/2014/main" id="{31A2A598-622A-4A55-EA5E-826A0328802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0342" y="1088987"/>
            <a:ext cx="2794079" cy="233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Kan vara en bild av 2 personer, eld och utomhus">
            <a:extLst>
              <a:ext uri="{FF2B5EF4-FFF2-40B4-BE49-F238E27FC236}">
                <a16:creationId xmlns:a16="http://schemas.microsoft.com/office/drawing/2014/main" id="{805916D4-BB0D-3795-6966-73BD2B9E768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0206" y="3428992"/>
            <a:ext cx="2827929" cy="233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Bildobjekt 52" descr="En bild som visar inomhus&#10;&#10;Automatiskt genererad beskrivning">
            <a:extLst>
              <a:ext uri="{FF2B5EF4-FFF2-40B4-BE49-F238E27FC236}">
                <a16:creationId xmlns:a16="http://schemas.microsoft.com/office/drawing/2014/main" id="{4797595E-D08F-1B37-FC68-CF39395F74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985" y="3428993"/>
            <a:ext cx="2786051" cy="2339982"/>
          </a:xfrm>
          <a:prstGeom prst="rect">
            <a:avLst/>
          </a:prstGeom>
        </p:spPr>
      </p:pic>
      <p:pic>
        <p:nvPicPr>
          <p:cNvPr id="55" name="Bildobjekt 54" descr="En bild som visar text, person, person, inomhus&#10;&#10;Automatiskt genererad beskrivning">
            <a:extLst>
              <a:ext uri="{FF2B5EF4-FFF2-40B4-BE49-F238E27FC236}">
                <a16:creationId xmlns:a16="http://schemas.microsoft.com/office/drawing/2014/main" id="{1F1985E0-1E1C-7A02-B4CB-7A216EEC14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0574" y="3428993"/>
            <a:ext cx="2823631" cy="2339976"/>
          </a:xfrm>
          <a:prstGeom prst="rect">
            <a:avLst/>
          </a:prstGeom>
        </p:spPr>
      </p:pic>
      <p:pic>
        <p:nvPicPr>
          <p:cNvPr id="57" name="Bildobjekt 56" descr="En bild som visar utomhus, himmel, person, gräs&#10;&#10;Automatiskt genererad beskrivning">
            <a:extLst>
              <a:ext uri="{FF2B5EF4-FFF2-40B4-BE49-F238E27FC236}">
                <a16:creationId xmlns:a16="http://schemas.microsoft.com/office/drawing/2014/main" id="{FE3E4D3D-B21E-71EE-FC05-8D79AEA951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8532" y="3428993"/>
            <a:ext cx="2803248" cy="2339983"/>
          </a:xfrm>
          <a:prstGeom prst="rect">
            <a:avLst/>
          </a:prstGeom>
        </p:spPr>
      </p:pic>
      <p:pic>
        <p:nvPicPr>
          <p:cNvPr id="58" name="Picture 4">
            <a:extLst>
              <a:ext uri="{FF2B5EF4-FFF2-40B4-BE49-F238E27FC236}">
                <a16:creationId xmlns:a16="http://schemas.microsoft.com/office/drawing/2014/main" id="{CA8EA961-914D-913E-3194-4CDC3871FEC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8452" y="1089016"/>
            <a:ext cx="2812124" cy="233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>
            <a:extLst>
              <a:ext uri="{FF2B5EF4-FFF2-40B4-BE49-F238E27FC236}">
                <a16:creationId xmlns:a16="http://schemas.microsoft.com/office/drawing/2014/main" id="{F2AE5633-22C3-18E9-86CB-235B9593938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0575" y="1089020"/>
            <a:ext cx="2824834" cy="233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Bildobjekt 61" descr="En bild som visar person, militäruniform, utomhus, gräs&#10;&#10;Automatiskt genererad beskrivning">
            <a:extLst>
              <a:ext uri="{FF2B5EF4-FFF2-40B4-BE49-F238E27FC236}">
                <a16:creationId xmlns:a16="http://schemas.microsoft.com/office/drawing/2014/main" id="{AC93FB68-EB0D-AFE4-F8F3-BF00BAD9F7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3"/>
          <a:stretch/>
        </p:blipFill>
        <p:spPr>
          <a:xfrm>
            <a:off x="8904288" y="1089022"/>
            <a:ext cx="2821408" cy="2339975"/>
          </a:xfrm>
          <a:prstGeom prst="rect">
            <a:avLst/>
          </a:prstGeom>
        </p:spPr>
      </p:pic>
      <p:sp>
        <p:nvSpPr>
          <p:cNvPr id="66" name="Platshållare för text 4">
            <a:extLst>
              <a:ext uri="{FF2B5EF4-FFF2-40B4-BE49-F238E27FC236}">
                <a16:creationId xmlns:a16="http://schemas.microsoft.com/office/drawing/2014/main" id="{8168548F-5074-803E-10CA-6FC30AB4CBAD}"/>
              </a:ext>
            </a:extLst>
          </p:cNvPr>
          <p:cNvSpPr txBox="1">
            <a:spLocks/>
          </p:cNvSpPr>
          <p:nvPr userDrawn="1"/>
        </p:nvSpPr>
        <p:spPr>
          <a:xfrm>
            <a:off x="4700016" y="5768961"/>
            <a:ext cx="7002234" cy="230187"/>
          </a:xfrm>
          <a:prstGeom prst="rect">
            <a:avLst/>
          </a:prstGeom>
        </p:spPr>
        <p:txBody>
          <a:bodyPr lIns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9pPr>
          </a:lstStyle>
          <a:p>
            <a:pPr algn="r"/>
            <a:r>
              <a:rPr lang="sv-SE" kern="0" dirty="0"/>
              <a:t>* Frivillig Försvarsorganisation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2439D18F-E960-3A83-3191-E36A25C040F0}"/>
              </a:ext>
            </a:extLst>
          </p:cNvPr>
          <p:cNvSpPr/>
          <p:nvPr userDrawn="1"/>
        </p:nvSpPr>
        <p:spPr bwMode="auto">
          <a:xfrm>
            <a:off x="499562" y="1088987"/>
            <a:ext cx="2774356" cy="2339982"/>
          </a:xfrm>
          <a:prstGeom prst="rect">
            <a:avLst/>
          </a:prstGeom>
          <a:solidFill>
            <a:schemeClr val="accent3">
              <a:alpha val="5008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sz="2900" b="0" dirty="0">
                <a:solidFill>
                  <a:schemeClr val="bg1"/>
                </a:solidFill>
              </a:rPr>
              <a:t>FFO* OCH</a:t>
            </a:r>
            <a:br>
              <a:rPr lang="sv-SE" sz="2900" b="0" dirty="0">
                <a:solidFill>
                  <a:schemeClr val="bg1"/>
                </a:solidFill>
              </a:rPr>
            </a:br>
            <a:r>
              <a:rPr lang="sv-SE" sz="2900" b="0" dirty="0">
                <a:solidFill>
                  <a:schemeClr val="bg1"/>
                </a:solidFill>
              </a:rPr>
              <a:t>FÖRENING</a:t>
            </a:r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2A9F09A0-73BC-919D-34B1-9E5A2D06A884}"/>
              </a:ext>
            </a:extLst>
          </p:cNvPr>
          <p:cNvSpPr/>
          <p:nvPr userDrawn="1"/>
        </p:nvSpPr>
        <p:spPr bwMode="auto">
          <a:xfrm>
            <a:off x="3270893" y="1088987"/>
            <a:ext cx="2820650" cy="2339982"/>
          </a:xfrm>
          <a:prstGeom prst="rect">
            <a:avLst/>
          </a:prstGeom>
          <a:solidFill>
            <a:schemeClr val="accent3">
              <a:alpha val="5008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sz="2900" b="0" dirty="0">
                <a:solidFill>
                  <a:schemeClr val="bg1"/>
                </a:solidFill>
              </a:rPr>
              <a:t>SAMBANDS-</a:t>
            </a:r>
            <a:br>
              <a:rPr lang="sv-SE" sz="2900" b="0" dirty="0">
                <a:solidFill>
                  <a:schemeClr val="bg1"/>
                </a:solidFill>
              </a:rPr>
            </a:br>
            <a:r>
              <a:rPr lang="sv-SE" sz="2900" b="0" dirty="0">
                <a:solidFill>
                  <a:schemeClr val="bg1"/>
                </a:solidFill>
              </a:rPr>
              <a:t>SERVICE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126A350C-E178-5205-7F42-FAC3F8B46F24}"/>
              </a:ext>
            </a:extLst>
          </p:cNvPr>
          <p:cNvSpPr/>
          <p:nvPr userDrawn="1"/>
        </p:nvSpPr>
        <p:spPr bwMode="auto">
          <a:xfrm>
            <a:off x="6092748" y="1088987"/>
            <a:ext cx="2810336" cy="2339982"/>
          </a:xfrm>
          <a:prstGeom prst="rect">
            <a:avLst/>
          </a:prstGeom>
          <a:solidFill>
            <a:schemeClr val="accent3">
              <a:alpha val="5008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sz="2900" b="0" dirty="0">
                <a:solidFill>
                  <a:schemeClr val="bg1"/>
                </a:solidFill>
              </a:rPr>
              <a:t>CIVILA</a:t>
            </a:r>
            <a:br>
              <a:rPr lang="sv-SE" sz="2900" b="0" dirty="0">
                <a:solidFill>
                  <a:schemeClr val="bg1"/>
                </a:solidFill>
              </a:rPr>
            </a:br>
            <a:r>
              <a:rPr lang="sv-SE" sz="2900" b="0" dirty="0">
                <a:solidFill>
                  <a:schemeClr val="bg1"/>
                </a:solidFill>
              </a:rPr>
              <a:t>UPPDRAG</a:t>
            </a:r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B4107883-8550-FB88-C1AF-F788D0DF1AF1}"/>
              </a:ext>
            </a:extLst>
          </p:cNvPr>
          <p:cNvSpPr/>
          <p:nvPr userDrawn="1"/>
        </p:nvSpPr>
        <p:spPr bwMode="auto">
          <a:xfrm>
            <a:off x="8904288" y="1092306"/>
            <a:ext cx="2810335" cy="2339982"/>
          </a:xfrm>
          <a:prstGeom prst="rect">
            <a:avLst/>
          </a:prstGeom>
          <a:solidFill>
            <a:schemeClr val="accent3">
              <a:alpha val="5008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sz="2900" b="0" dirty="0">
                <a:solidFill>
                  <a:schemeClr val="bg1"/>
                </a:solidFill>
              </a:rPr>
              <a:t>MILITÄRA</a:t>
            </a:r>
            <a:br>
              <a:rPr lang="sv-SE" sz="2900" b="0" dirty="0">
                <a:solidFill>
                  <a:schemeClr val="bg1"/>
                </a:solidFill>
              </a:rPr>
            </a:br>
            <a:r>
              <a:rPr lang="sv-SE" sz="2900" b="0" dirty="0">
                <a:solidFill>
                  <a:schemeClr val="bg1"/>
                </a:solidFill>
              </a:rPr>
              <a:t>UPPDRAG</a:t>
            </a:r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039C47EB-9F13-643E-6380-5E63BDFA9C8F}"/>
              </a:ext>
            </a:extLst>
          </p:cNvPr>
          <p:cNvSpPr/>
          <p:nvPr userDrawn="1"/>
        </p:nvSpPr>
        <p:spPr bwMode="auto">
          <a:xfrm>
            <a:off x="488166" y="3427296"/>
            <a:ext cx="2792074" cy="2339982"/>
          </a:xfrm>
          <a:prstGeom prst="rect">
            <a:avLst/>
          </a:prstGeom>
          <a:solidFill>
            <a:schemeClr val="accent3">
              <a:alpha val="5008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sz="2900" b="0" dirty="0">
                <a:solidFill>
                  <a:schemeClr val="bg1"/>
                </a:solidFill>
              </a:rPr>
              <a:t>CYBER-</a:t>
            </a:r>
            <a:br>
              <a:rPr lang="sv-SE" sz="2900" b="0" dirty="0">
                <a:solidFill>
                  <a:schemeClr val="bg1"/>
                </a:solidFill>
              </a:rPr>
            </a:br>
            <a:r>
              <a:rPr lang="sv-SE" sz="2900" b="0" dirty="0">
                <a:solidFill>
                  <a:schemeClr val="bg1"/>
                </a:solidFill>
              </a:rPr>
              <a:t>SÄKERHET</a:t>
            </a:r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2A7A0607-9270-B9CA-E814-7162E55CEC5F}"/>
              </a:ext>
            </a:extLst>
          </p:cNvPr>
          <p:cNvSpPr/>
          <p:nvPr userDrawn="1"/>
        </p:nvSpPr>
        <p:spPr bwMode="auto">
          <a:xfrm>
            <a:off x="3270206" y="3427296"/>
            <a:ext cx="2821606" cy="2339982"/>
          </a:xfrm>
          <a:prstGeom prst="rect">
            <a:avLst/>
          </a:prstGeom>
          <a:solidFill>
            <a:schemeClr val="accent3">
              <a:alpha val="5008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sz="2900" b="0" dirty="0">
                <a:solidFill>
                  <a:schemeClr val="bg1"/>
                </a:solidFill>
              </a:rPr>
              <a:t>UNGDOMS-</a:t>
            </a:r>
            <a:br>
              <a:rPr lang="sv-SE" sz="2900" b="0" dirty="0">
                <a:solidFill>
                  <a:schemeClr val="bg1"/>
                </a:solidFill>
              </a:rPr>
            </a:br>
            <a:r>
              <a:rPr lang="sv-SE" sz="2900" b="0" dirty="0">
                <a:solidFill>
                  <a:schemeClr val="bg1"/>
                </a:solidFill>
              </a:rPr>
              <a:t>VERKSAMHET</a:t>
            </a:r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E9B78AC4-BAA6-AA21-C313-527E619458CF}"/>
              </a:ext>
            </a:extLst>
          </p:cNvPr>
          <p:cNvSpPr/>
          <p:nvPr userDrawn="1"/>
        </p:nvSpPr>
        <p:spPr bwMode="auto">
          <a:xfrm>
            <a:off x="6087631" y="3427296"/>
            <a:ext cx="2814246" cy="2339982"/>
          </a:xfrm>
          <a:prstGeom prst="rect">
            <a:avLst/>
          </a:prstGeom>
          <a:solidFill>
            <a:schemeClr val="accent3">
              <a:alpha val="5008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sz="2900" b="0" dirty="0">
                <a:solidFill>
                  <a:schemeClr val="bg1"/>
                </a:solidFill>
              </a:rPr>
              <a:t>UTBILDNING</a:t>
            </a:r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C70845A5-E492-19ED-04CF-C6AFB0F78D3D}"/>
              </a:ext>
            </a:extLst>
          </p:cNvPr>
          <p:cNvSpPr/>
          <p:nvPr userDrawn="1"/>
        </p:nvSpPr>
        <p:spPr bwMode="auto">
          <a:xfrm>
            <a:off x="8904287" y="3430615"/>
            <a:ext cx="2811735" cy="2339982"/>
          </a:xfrm>
          <a:prstGeom prst="rect">
            <a:avLst/>
          </a:prstGeom>
          <a:solidFill>
            <a:schemeClr val="accent3">
              <a:alpha val="5008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sz="2900" b="0" dirty="0">
                <a:solidFill>
                  <a:schemeClr val="bg1"/>
                </a:solidFill>
              </a:rPr>
              <a:t>FRAMTID</a:t>
            </a:r>
          </a:p>
        </p:txBody>
      </p:sp>
      <p:sp>
        <p:nvSpPr>
          <p:cNvPr id="77" name="textruta 76">
            <a:extLst>
              <a:ext uri="{FF2B5EF4-FFF2-40B4-BE49-F238E27FC236}">
                <a16:creationId xmlns:a16="http://schemas.microsoft.com/office/drawing/2014/main" id="{7D707519-CB49-5D30-6461-F735CA241E89}"/>
              </a:ext>
            </a:extLst>
          </p:cNvPr>
          <p:cNvSpPr txBox="1"/>
          <p:nvPr userDrawn="1"/>
        </p:nvSpPr>
        <p:spPr>
          <a:xfrm>
            <a:off x="389846" y="610865"/>
            <a:ext cx="609467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sv-SE" sz="9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sv-SE" sz="900" dirty="0" err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onepager</a:t>
            </a:r>
            <a:r>
              <a:rPr lang="sv-SE" sz="9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om frivillighet, kunskap och försvarsvilja – tillsammans bygger vi fred och frihet</a:t>
            </a:r>
          </a:p>
        </p:txBody>
      </p:sp>
    </p:spTree>
    <p:extLst>
      <p:ext uri="{BB962C8B-B14F-4D97-AF65-F5344CB8AC3E}">
        <p14:creationId xmlns:p14="http://schemas.microsoft.com/office/powerpoint/2010/main" val="227798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pager - Ma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64B8FB00-5250-43E1-8132-2280008CF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61255" y="206997"/>
            <a:ext cx="463137" cy="276999"/>
          </a:xfrm>
          <a:prstGeom prst="rect">
            <a:avLst/>
          </a:prstGeom>
          <a:ln/>
        </p:spPr>
        <p:txBody>
          <a:bodyPr/>
          <a:lstStyle>
            <a:lvl1pPr algn="l">
              <a:defRPr sz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defRPr/>
            </a:pPr>
            <a:fld id="{1A63FD5A-F789-4520-82F0-D44854992A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10B3E52-6750-4BC6-8314-A2A8995E4DC4}"/>
              </a:ext>
            </a:extLst>
          </p:cNvPr>
          <p:cNvSpPr txBox="1"/>
          <p:nvPr userDrawn="1"/>
        </p:nvSpPr>
        <p:spPr>
          <a:xfrm>
            <a:off x="11228045" y="179503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|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7F87042-F872-496E-BD45-59009FE99F15}"/>
              </a:ext>
            </a:extLst>
          </p:cNvPr>
          <p:cNvSpPr/>
          <p:nvPr userDrawn="1"/>
        </p:nvSpPr>
        <p:spPr bwMode="auto">
          <a:xfrm>
            <a:off x="479425" y="1089409"/>
            <a:ext cx="11233138" cy="4679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 err="1">
              <a:solidFill>
                <a:srgbClr val="3A74C4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C23D2AB9-A6FB-2FD4-DC38-95170EBD79BA}"/>
              </a:ext>
            </a:extLst>
          </p:cNvPr>
          <p:cNvSpPr txBox="1"/>
          <p:nvPr userDrawn="1"/>
        </p:nvSpPr>
        <p:spPr>
          <a:xfrm>
            <a:off x="486231" y="1086125"/>
            <a:ext cx="11226332" cy="4679566"/>
          </a:xfrm>
          <a:prstGeom prst="rect">
            <a:avLst/>
          </a:prstGeom>
          <a:noFill/>
        </p:spPr>
        <p:txBody>
          <a:bodyPr wrap="square" lIns="251999" tIns="180000" rIns="251999" bIns="288000" numCol="3" spcCol="108000" rtlCol="0">
            <a:noAutofit/>
          </a:bodyPr>
          <a:lstStyle/>
          <a:p>
            <a:pPr lvl="0"/>
            <a:r>
              <a:rPr lang="sv-SE" sz="900" b="1" dirty="0"/>
              <a:t>Intro</a:t>
            </a:r>
            <a:endParaRPr lang="sv-SE" sz="700" b="1" dirty="0"/>
          </a:p>
          <a:p>
            <a:pPr lvl="0"/>
            <a:r>
              <a:rPr lang="sv-SE" sz="700" dirty="0"/>
              <a:t>Syftet med denna </a:t>
            </a:r>
            <a:r>
              <a:rPr lang="sv-SE" sz="700" dirty="0" err="1"/>
              <a:t>onepager</a:t>
            </a:r>
            <a:r>
              <a:rPr lang="sv-SE" sz="700" dirty="0"/>
              <a:t> är att med en </a:t>
            </a:r>
            <a:r>
              <a:rPr lang="sv-SE" sz="700" dirty="0" err="1"/>
              <a:t>slide</a:t>
            </a:r>
            <a:r>
              <a:rPr lang="sv-SE" sz="700" dirty="0"/>
              <a:t> sälja organisationen FRO.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700" dirty="0"/>
              <a:t>Du kanske har fått 5 minuter eller </a:t>
            </a:r>
            <a:r>
              <a:rPr lang="sv-SE" sz="700" dirty="0" err="1"/>
              <a:t>t.o.m</a:t>
            </a:r>
            <a:r>
              <a:rPr lang="sv-SE" sz="700" dirty="0"/>
              <a:t> mindre, då är detta ett bra sätt att prata runt ämnet.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700" dirty="0"/>
              <a:t>Du kan själv välja vilka delar du vill lägga vikt på, nedan hittar du lite förslag på saker att prata om runt varje sektion. </a:t>
            </a:r>
          </a:p>
          <a:p>
            <a:pPr lvl="0"/>
            <a:endParaRPr lang="sv-SE" sz="700" dirty="0"/>
          </a:p>
          <a:p>
            <a:pPr lvl="0"/>
            <a:r>
              <a:rPr lang="sv-SE" sz="700" dirty="0"/>
              <a:t>Det är så klart målgruppen som styr hur du lägger upp ditt prat.</a:t>
            </a:r>
          </a:p>
          <a:p>
            <a:pPr lvl="0"/>
            <a:endParaRPr lang="sv-SE" sz="700" dirty="0"/>
          </a:p>
          <a:p>
            <a:pPr lvl="0"/>
            <a:r>
              <a:rPr lang="sv-SE" sz="900" b="1" dirty="0"/>
              <a:t>FFO och FÖRENING</a:t>
            </a:r>
          </a:p>
          <a:p>
            <a:pPr lvl="0"/>
            <a:r>
              <a:rPr lang="sv-SE" sz="700" dirty="0"/>
              <a:t>FRO är en Frivillig försvarsorganisation, vilket innebär att vi har ett särskilt uppdrag att stödja totalförsvaret i händelse av höjd beredskap/krig.</a:t>
            </a:r>
          </a:p>
          <a:p>
            <a:pPr lvl="0"/>
            <a:endParaRPr lang="sv-SE" sz="700" dirty="0"/>
          </a:p>
          <a:p>
            <a:pPr lvl="0"/>
            <a:r>
              <a:rPr lang="sv-SE" sz="700" dirty="0"/>
              <a:t>Vi har en föreningsdel som bland annat syftar till att stärka våra medlemmars kunskaper inom vårat uppdragsområde, samla dem som har ett gemensamt intresse och skapa mervärde för medlemmarna (ha kul).</a:t>
            </a:r>
          </a:p>
          <a:p>
            <a:pPr lvl="0"/>
            <a:endParaRPr lang="sv-SE" sz="700" dirty="0"/>
          </a:p>
          <a:p>
            <a:pPr lvl="0"/>
            <a:r>
              <a:rPr lang="sv-SE" sz="900" b="1" dirty="0"/>
              <a:t>Sambandsservice</a:t>
            </a:r>
            <a:endParaRPr lang="sv-SE" sz="700" b="1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700" dirty="0"/>
              <a:t>Ett sätt att använda vår förmåga och utrustning vid andra tillfällen än höjd beredskap/krig.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700" dirty="0"/>
              <a:t>Skapar syfte i ”övningar”/övar vår förmåga skarpt.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700" dirty="0"/>
              <a:t>Ökar föreningens ekonomiska utrymme vilket möjliggör mer verksamhet och materiel.</a:t>
            </a:r>
          </a:p>
          <a:p>
            <a:pPr lvl="0"/>
            <a:endParaRPr lang="sv-SE" sz="700" dirty="0"/>
          </a:p>
          <a:p>
            <a:pPr lvl="0"/>
            <a:r>
              <a:rPr lang="sv-SE" sz="900" b="1" dirty="0"/>
              <a:t>Civila Uppdrag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700" dirty="0"/>
              <a:t>Ger stöd till civila uppdragsgivare inom totalförsvaret i form av krigsplacerad personal.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700" dirty="0"/>
              <a:t>Ger stöd till samhällets krisberedskap. </a:t>
            </a:r>
          </a:p>
          <a:p>
            <a:pPr lvl="0"/>
            <a:endParaRPr lang="sv-SE" sz="700" dirty="0"/>
          </a:p>
          <a:p>
            <a:pPr lvl="0"/>
            <a:r>
              <a:rPr lang="sv-SE" sz="700" b="1" dirty="0"/>
              <a:t>Nuvarande uppdragsgivare: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700" dirty="0"/>
              <a:t>Svenska kraftnät (MOLOS, Bandvagnar/Sambandsoperatörer)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700" dirty="0"/>
              <a:t>Trafikverket (Sambandsenhet inom transportenheter)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700" dirty="0"/>
              <a:t>Länsstyrelser (Sambandsenheter)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700" dirty="0"/>
              <a:t>Skatteverket (Sambandsenheter)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700" dirty="0"/>
              <a:t>Kommuner (Sambandsenheter, Radiooperatörer vid trygghetspunkter)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sv-SE" sz="700" dirty="0"/>
          </a:p>
          <a:p>
            <a:pPr lvl="0"/>
            <a:r>
              <a:rPr lang="sv-SE" sz="700" b="1" dirty="0"/>
              <a:t>Exempel befattningar: </a:t>
            </a:r>
            <a:r>
              <a:rPr lang="sv-SE" sz="700" dirty="0"/>
              <a:t>Sambandsoperatör, Sambandsledare, Operatör HF, Radiooperatör, Sakkunnig Samband.</a:t>
            </a:r>
          </a:p>
          <a:p>
            <a:pPr lvl="0"/>
            <a:r>
              <a:rPr lang="sv-SE" sz="900" b="1" dirty="0"/>
              <a:t>Militära Uppdrag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700" dirty="0"/>
              <a:t>Ger stöd till Försvarsmakten inom ramen av totalförsvaret i form av krigsplacerad personal.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sv-SE" sz="700" dirty="0"/>
          </a:p>
          <a:p>
            <a:pPr lvl="0"/>
            <a:r>
              <a:rPr lang="sv-SE" sz="700" b="1" dirty="0"/>
              <a:t>Nuvarande uppdrag: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700" dirty="0"/>
              <a:t>Hemvärnet (Hela sambandsfunktionen från Signalist till Ledningssystemchef i bataljon)</a:t>
            </a:r>
          </a:p>
          <a:p>
            <a:pPr lvl="0"/>
            <a:r>
              <a:rPr lang="sv-SE" sz="700" b="1" dirty="0"/>
              <a:t>Exempel befattningar: </a:t>
            </a:r>
            <a:r>
              <a:rPr lang="sv-SE" sz="700" dirty="0"/>
              <a:t>Signalist, Sambandsdatatekniker, Sambandsgruppchef, Ledningssystembefäl, Signalskyddschef, Ledningssystemschef)</a:t>
            </a:r>
          </a:p>
          <a:p>
            <a:pPr lvl="0"/>
            <a:endParaRPr lang="sv-SE" sz="700" dirty="0"/>
          </a:p>
          <a:p>
            <a:pPr lvl="0"/>
            <a:r>
              <a:rPr lang="sv-SE" sz="900" b="1" dirty="0"/>
              <a:t>Cybersäkerhet</a:t>
            </a:r>
            <a:endParaRPr lang="sv-SE" sz="700" b="1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700" dirty="0"/>
              <a:t>Ett område som är under utveckling, med den utveckling som sker måste vi bli bättre och bättre på detta.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700" dirty="0"/>
              <a:t>Vi genomför idag utbildning både för civila och militära uppdragen inom området.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700" dirty="0"/>
              <a:t>FRO strävar som teknikorganisation bli ledande i ämnet inom de frivilliga försvarsorganisationerna. </a:t>
            </a:r>
          </a:p>
          <a:p>
            <a:pPr lvl="0"/>
            <a:endParaRPr lang="sv-SE" sz="700" dirty="0"/>
          </a:p>
          <a:p>
            <a:pPr lvl="0"/>
            <a:r>
              <a:rPr lang="sv-SE" sz="900" b="1" dirty="0"/>
              <a:t>Ungdomsverksamhet</a:t>
            </a:r>
            <a:endParaRPr lang="sv-SE" sz="700" b="1" dirty="0"/>
          </a:p>
          <a:p>
            <a:pPr lvl="0"/>
            <a:r>
              <a:rPr lang="sv-SE" sz="700" dirty="0"/>
              <a:t>Ett uppdrag från våra uppdragsgivare</a:t>
            </a:r>
          </a:p>
          <a:p>
            <a:pPr lvl="0"/>
            <a:endParaRPr lang="sv-SE" sz="700" dirty="0"/>
          </a:p>
          <a:p>
            <a:pPr lvl="0"/>
            <a:r>
              <a:rPr lang="sv-SE" sz="700" dirty="0"/>
              <a:t>FRO har två spår: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sv-SE" sz="700" dirty="0"/>
              <a:t>Signalungdom, den klassiska delen som funnits i FRO så länge vi kan minnas.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700" dirty="0"/>
              <a:t>Består av lokal verksamhet i förbunden samt nationell verksamhet i form av läger.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700" dirty="0"/>
              <a:t>Verksamheten kretsar kring samband och teknik, kan i många fall vara militärt inriktad.</a:t>
            </a:r>
          </a:p>
          <a:p>
            <a:pPr lvl="0"/>
            <a:r>
              <a:rPr lang="sv-SE" sz="700" dirty="0"/>
              <a:t>Cyberungdom, nytt spår med inriktning mot IT och cybersäkerhet.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700" dirty="0"/>
              <a:t>Målet att nå en ny målgrupp av ungdomar.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700" dirty="0"/>
              <a:t>Nationell verksamhet med läger och nätverkande via </a:t>
            </a:r>
            <a:r>
              <a:rPr lang="sv-SE" sz="700" dirty="0" err="1"/>
              <a:t>t.ex</a:t>
            </a:r>
            <a:r>
              <a:rPr lang="sv-SE" sz="700" dirty="0"/>
              <a:t> discord.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700" dirty="0"/>
              <a:t>Finns intressen både från Försvarsmakten, MSB och civila aktörer. </a:t>
            </a:r>
          </a:p>
          <a:p>
            <a:pPr lvl="0"/>
            <a:endParaRPr lang="sv-SE" sz="700" dirty="0"/>
          </a:p>
          <a:p>
            <a:pPr marL="171450" lvl="0" indent="-171450">
              <a:buFont typeface="Wingdings" pitchFamily="2" charset="2"/>
              <a:buChar char="Ø"/>
            </a:pPr>
            <a:r>
              <a:rPr lang="sv-SE" sz="700" dirty="0"/>
              <a:t>Verksamheten kretsar runt att ge ungdomen mer kunskap om våra uppdragsgivare. </a:t>
            </a:r>
          </a:p>
          <a:p>
            <a:pPr marL="171450" lvl="0" indent="-171450">
              <a:buFont typeface="Wingdings" pitchFamily="2" charset="2"/>
              <a:buChar char="Ø"/>
            </a:pPr>
            <a:r>
              <a:rPr lang="sv-SE" sz="700" dirty="0"/>
              <a:t>Öka möjligheten till rekrytering till uppdrag efter ungdomsåren. </a:t>
            </a:r>
          </a:p>
          <a:p>
            <a:pPr marL="171450" lvl="0" indent="-171450">
              <a:buFont typeface="Wingdings" pitchFamily="2" charset="2"/>
              <a:buChar char="Ø"/>
            </a:pPr>
            <a:r>
              <a:rPr lang="sv-SE" sz="700" dirty="0"/>
              <a:t>Ska vara roligt för ungdomar att träffa andra ungdomar med likartade intressen. </a:t>
            </a:r>
          </a:p>
          <a:p>
            <a:pPr lvl="0"/>
            <a:endParaRPr lang="sv-SE" sz="700" dirty="0"/>
          </a:p>
          <a:p>
            <a:pPr lvl="0"/>
            <a:endParaRPr lang="sv-SE" sz="700" dirty="0"/>
          </a:p>
          <a:p>
            <a:pPr lvl="0"/>
            <a:endParaRPr lang="sv-SE" sz="700" dirty="0"/>
          </a:p>
          <a:p>
            <a:pPr lvl="0"/>
            <a:endParaRPr lang="sv-SE" sz="700" dirty="0"/>
          </a:p>
          <a:p>
            <a:pPr lvl="0"/>
            <a:endParaRPr lang="sv-SE" sz="700" dirty="0"/>
          </a:p>
          <a:p>
            <a:pPr lvl="0"/>
            <a:r>
              <a:rPr lang="sv-SE" sz="900" b="1" dirty="0"/>
              <a:t>Utbildning</a:t>
            </a:r>
            <a:endParaRPr lang="sv-SE" sz="700" b="1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700" dirty="0"/>
              <a:t>Sker nationellt och lokalt inom ramen för våra uppdrag men också inom ramen för föreningen.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700" dirty="0"/>
              <a:t>Nationella utbildningarna leder i regel till en krigsplacering.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700" dirty="0"/>
              <a:t>Kretsar runt teknik och metodik inom uppdragen.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700" dirty="0"/>
              <a:t>Militära nationella kurser sker bland annat i Höllviken, Fårö kursgård, Ånns kursgård, Göteborg och Ledningsregementet (Enköping)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700" dirty="0"/>
              <a:t>Civila nationella kurser sker bland annat i Höllviken och Åsbro (Hallsberg).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700" dirty="0"/>
              <a:t>Vi jobbar i fysiska rummet  (på plats) men också i digitala rummet (nätbaserat lärande).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sv-SE" sz="700" dirty="0"/>
          </a:p>
          <a:p>
            <a:pPr lvl="0"/>
            <a:r>
              <a:rPr lang="sv-SE" sz="900" b="1" dirty="0"/>
              <a:t>Framtiden</a:t>
            </a:r>
            <a:endParaRPr lang="sv-SE" sz="700" b="1" dirty="0"/>
          </a:p>
          <a:p>
            <a:pPr lvl="0"/>
            <a:r>
              <a:rPr lang="sv-SE" sz="700" dirty="0"/>
              <a:t>Vi ser en kraftig tillväxt på civila uppdrag.</a:t>
            </a:r>
          </a:p>
          <a:p>
            <a:pPr lvl="0"/>
            <a:r>
              <a:rPr lang="sv-SE" sz="700" dirty="0"/>
              <a:t>fler militära uppdrag. </a:t>
            </a:r>
          </a:p>
          <a:p>
            <a:pPr lvl="0"/>
            <a:r>
              <a:rPr lang="sv-SE" sz="700" dirty="0"/>
              <a:t>Teknikutvecklingen måste vi och ska vi hänga med i.</a:t>
            </a:r>
          </a:p>
          <a:p>
            <a:pPr lvl="0"/>
            <a:endParaRPr lang="sv-SE" sz="700" dirty="0"/>
          </a:p>
          <a:p>
            <a:pPr lvl="0"/>
            <a:r>
              <a:rPr lang="sv-SE" sz="900" b="1" dirty="0"/>
              <a:t>Sammanfattningsvis</a:t>
            </a:r>
            <a:endParaRPr lang="sv-SE" sz="700" b="1" dirty="0"/>
          </a:p>
          <a:p>
            <a:pPr lvl="0"/>
            <a:r>
              <a:rPr lang="sv-SE" sz="700" b="1" dirty="0"/>
              <a:t>Mot blivande medlemmar: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700" dirty="0"/>
              <a:t>Ett sätt att stödja samhället och totalförsvaret med din kompetens och engagemang.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700" dirty="0"/>
              <a:t>Möjlighet till vidareutveckling inom olika områden inklusive ledarskap.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700" dirty="0"/>
              <a:t>Djup kunskap inom området är inte ett måste, du kommer utvecklas inom organisationen. Vi söker dig med ett intresse av teknik, vilja att utvecklas och försvarsvilja. </a:t>
            </a:r>
          </a:p>
          <a:p>
            <a:pPr lvl="0"/>
            <a:endParaRPr lang="sv-SE" sz="700" dirty="0"/>
          </a:p>
          <a:p>
            <a:pPr lvl="0"/>
            <a:r>
              <a:rPr lang="sv-SE" sz="700" b="1" dirty="0"/>
              <a:t>Mot blivande uppdragsgivare: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700" dirty="0"/>
              <a:t>Naturlig partner för verksamhet inom ramen för totalförsvaret.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700" dirty="0"/>
              <a:t>Reglerad i lag och förordningar.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700" dirty="0"/>
              <a:t>FRO möjliggör ledning under alla andra förhållanden än ert normalläge.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700" dirty="0"/>
              <a:t>Hur mycket verksamhet har du som är längre bort än 500 meter?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700" dirty="0"/>
              <a:t>Hur leder du din organisation (titta på uppdragsgivaren) när mobilen, internet och Rakel inte fungerar?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700" dirty="0"/>
              <a:t>Hur kommer dina anställda/kommuninvånare reagera när de inte får det de behöver?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700" dirty="0"/>
              <a:t>Kostnadseffektiv resurs, du betalar bara för verksamheten när du behöver den. Till det tillkommer ju </a:t>
            </a:r>
            <a:r>
              <a:rPr lang="sv-SE" sz="700" dirty="0" err="1"/>
              <a:t>t.ex</a:t>
            </a:r>
            <a:r>
              <a:rPr lang="sv-SE" sz="700" dirty="0"/>
              <a:t> Utbildningar/Övningar, men det är ju ett behov du har ändå. </a:t>
            </a:r>
          </a:p>
          <a:p>
            <a:pPr lvl="0"/>
            <a:endParaRPr lang="sv-SE" sz="700" dirty="0"/>
          </a:p>
          <a:p>
            <a:pPr lvl="0"/>
            <a:r>
              <a:rPr lang="sv-SE" sz="700" dirty="0"/>
              <a:t>Låt oss bygga fred och frihet tillsammans.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31C5D4A-36E2-F824-48B3-0CBAB584E00E}"/>
              </a:ext>
            </a:extLst>
          </p:cNvPr>
          <p:cNvSpPr txBox="1">
            <a:spLocks/>
          </p:cNvSpPr>
          <p:nvPr userDrawn="1"/>
        </p:nvSpPr>
        <p:spPr>
          <a:xfrm>
            <a:off x="473456" y="217731"/>
            <a:ext cx="8070044" cy="393457"/>
          </a:xfrm>
          <a:prstGeom prst="rect">
            <a:avLst/>
          </a:prstGeom>
        </p:spPr>
        <p:txBody>
          <a:bodyPr lIns="0"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spc="-15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A74C4"/>
                </a:solidFill>
                <a:latin typeface="Verdana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A74C4"/>
                </a:solidFill>
                <a:latin typeface="Verdana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A74C4"/>
                </a:solidFill>
                <a:latin typeface="Verdana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A74C4"/>
                </a:solidFill>
                <a:latin typeface="Verdana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A74C4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A74C4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A74C4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A74C4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sv-SE" kern="0" dirty="0" err="1"/>
              <a:t>Onepager</a:t>
            </a:r>
            <a:r>
              <a:rPr lang="sv-SE" kern="0" dirty="0"/>
              <a:t> - Manus</a:t>
            </a:r>
            <a:endParaRPr lang="en-US" kern="0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72CD710A-E015-950E-1C80-5883A9A90B4B}"/>
              </a:ext>
            </a:extLst>
          </p:cNvPr>
          <p:cNvSpPr txBox="1"/>
          <p:nvPr userDrawn="1"/>
        </p:nvSpPr>
        <p:spPr>
          <a:xfrm>
            <a:off x="389846" y="610865"/>
            <a:ext cx="5937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sv-SE" sz="9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Denna sida ska inte användas i en skarp Powerpoint presentation!!</a:t>
            </a:r>
          </a:p>
          <a:p>
            <a:pPr lvl="0"/>
            <a:endParaRPr lang="sv-SE" sz="9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2310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 - F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37740766-7780-AF25-8752-94989150D986}"/>
              </a:ext>
            </a:extLst>
          </p:cNvPr>
          <p:cNvSpPr/>
          <p:nvPr userDrawn="1"/>
        </p:nvSpPr>
        <p:spPr bwMode="auto">
          <a:xfrm>
            <a:off x="7967664" y="1089409"/>
            <a:ext cx="3732081" cy="467918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 err="1">
              <a:solidFill>
                <a:srgbClr val="3A74C4"/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4B8FB00-5250-43E1-8132-2280008CF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67838" y="206997"/>
            <a:ext cx="463137" cy="276999"/>
          </a:xfrm>
          <a:prstGeom prst="rect">
            <a:avLst/>
          </a:prstGeom>
          <a:ln/>
        </p:spPr>
        <p:txBody>
          <a:bodyPr/>
          <a:lstStyle>
            <a:lvl1pPr algn="l">
              <a:defRPr sz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defRPr/>
            </a:pPr>
            <a:fld id="{1A63FD5A-F789-4520-82F0-D44854992A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10B3E52-6750-4BC6-8314-A2A8995E4DC4}"/>
              </a:ext>
            </a:extLst>
          </p:cNvPr>
          <p:cNvSpPr txBox="1"/>
          <p:nvPr userDrawn="1"/>
        </p:nvSpPr>
        <p:spPr>
          <a:xfrm>
            <a:off x="11234628" y="179503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|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DB064FEF-1C0E-F1F1-BACE-CAE066D7FC5B}"/>
              </a:ext>
            </a:extLst>
          </p:cNvPr>
          <p:cNvSpPr txBox="1">
            <a:spLocks/>
          </p:cNvSpPr>
          <p:nvPr userDrawn="1"/>
        </p:nvSpPr>
        <p:spPr>
          <a:xfrm>
            <a:off x="473455" y="217731"/>
            <a:ext cx="8283575" cy="393457"/>
          </a:xfrm>
          <a:prstGeom prst="rect">
            <a:avLst/>
          </a:prstGeom>
        </p:spPr>
        <p:txBody>
          <a:bodyPr lIns="0"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spc="-15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A74C4"/>
                </a:solidFill>
                <a:latin typeface="Verdana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A74C4"/>
                </a:solidFill>
                <a:latin typeface="Verdana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A74C4"/>
                </a:solidFill>
                <a:latin typeface="Verdana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A74C4"/>
                </a:solidFill>
                <a:latin typeface="Verdana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A74C4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A74C4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A74C4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A74C4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sv-SE" kern="0" dirty="0"/>
              <a:t>FRIVILLIGA RADIOORGANISATIONEN</a:t>
            </a:r>
            <a:endParaRPr lang="en-US" kern="0" dirty="0"/>
          </a:p>
        </p:txBody>
      </p:sp>
      <p:grpSp>
        <p:nvGrpSpPr>
          <p:cNvPr id="30" name="Grupp 29">
            <a:extLst>
              <a:ext uri="{FF2B5EF4-FFF2-40B4-BE49-F238E27FC236}">
                <a16:creationId xmlns:a16="http://schemas.microsoft.com/office/drawing/2014/main" id="{74F4A17F-62E8-CDBF-A5DB-ACD34A381B2B}"/>
              </a:ext>
            </a:extLst>
          </p:cNvPr>
          <p:cNvGrpSpPr/>
          <p:nvPr userDrawn="1"/>
        </p:nvGrpSpPr>
        <p:grpSpPr>
          <a:xfrm>
            <a:off x="9588215" y="3962621"/>
            <a:ext cx="1417376" cy="1573015"/>
            <a:chOff x="10505440" y="4264682"/>
            <a:chExt cx="1417376" cy="1573015"/>
          </a:xfrm>
        </p:grpSpPr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B072B635-6163-448B-28C1-1C7071B2CA3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5440" y="4420321"/>
              <a:ext cx="1417376" cy="1417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ruta 31">
              <a:extLst>
                <a:ext uri="{FF2B5EF4-FFF2-40B4-BE49-F238E27FC236}">
                  <a16:creationId xmlns:a16="http://schemas.microsoft.com/office/drawing/2014/main" id="{0DD1A5C2-5952-2BAF-AF90-F95E0871B490}"/>
                </a:ext>
              </a:extLst>
            </p:cNvPr>
            <p:cNvSpPr txBox="1"/>
            <p:nvPr userDrawn="1"/>
          </p:nvSpPr>
          <p:spPr>
            <a:xfrm>
              <a:off x="10505440" y="4264682"/>
              <a:ext cx="14173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https://www.fro.se</a:t>
              </a:r>
            </a:p>
          </p:txBody>
        </p:sp>
      </p:grpSp>
      <p:sp>
        <p:nvSpPr>
          <p:cNvPr id="4" name="textruta 3">
            <a:extLst>
              <a:ext uri="{FF2B5EF4-FFF2-40B4-BE49-F238E27FC236}">
                <a16:creationId xmlns:a16="http://schemas.microsoft.com/office/drawing/2014/main" id="{ABEBA6FC-8323-483E-97C1-C643DA1AFF68}"/>
              </a:ext>
            </a:extLst>
          </p:cNvPr>
          <p:cNvSpPr txBox="1"/>
          <p:nvPr userDrawn="1"/>
        </p:nvSpPr>
        <p:spPr>
          <a:xfrm>
            <a:off x="8868164" y="1324329"/>
            <a:ext cx="27312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Frivilliga radioorganisationen är en viktig del i Sveriges framtida planering både för krig och kris. </a:t>
            </a:r>
          </a:p>
          <a:p>
            <a:endParaRPr lang="sv-SE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 medlem i föreningen och som del av ett av våra uppdrag bidrar du till att vi tillsammans skapar ett säkrare Sverige. </a:t>
            </a:r>
          </a:p>
          <a:p>
            <a:endParaRPr lang="sv-SE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A35FD5E1-BFAD-195F-8733-321042D81272}"/>
              </a:ext>
            </a:extLst>
          </p:cNvPr>
          <p:cNvSpPr/>
          <p:nvPr userDrawn="1"/>
        </p:nvSpPr>
        <p:spPr bwMode="auto">
          <a:xfrm>
            <a:off x="473455" y="1089409"/>
            <a:ext cx="8294370" cy="467918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 err="1">
              <a:solidFill>
                <a:srgbClr val="3A74C4"/>
              </a:solidFill>
            </a:endParaRP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68C6D9C0-07FF-EAD5-149E-EB4E84A162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231" y="611188"/>
            <a:ext cx="8281594" cy="2301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9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 dirty="0"/>
              <a:t>Film: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5F2B5D4-3A7B-E50D-95CD-A810F1F002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25"/>
          <a:stretch/>
        </p:blipFill>
        <p:spPr>
          <a:xfrm>
            <a:off x="3559334" y="2260090"/>
            <a:ext cx="1857158" cy="93506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50F762C4-DA08-087F-FDEB-4D7FC73FA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161" y="1936489"/>
            <a:ext cx="2607231" cy="935062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7CCF1E8-82D6-0E4B-62F0-9AC832AA38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2434" y="2051409"/>
            <a:ext cx="2862806" cy="937363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709C4A4E-D56C-8D67-ABBA-4A0EE25C94A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4525" y="3403560"/>
            <a:ext cx="2607231" cy="1707012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8F1A9BD6-D34D-6B64-6303-01AFEB67012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555884" y="4397206"/>
            <a:ext cx="2147831" cy="1106133"/>
          </a:xfrm>
          <a:prstGeom prst="rect">
            <a:avLst/>
          </a:prstGeom>
        </p:spPr>
      </p:pic>
      <p:sp>
        <p:nvSpPr>
          <p:cNvPr id="22" name="textruta 21">
            <a:extLst>
              <a:ext uri="{FF2B5EF4-FFF2-40B4-BE49-F238E27FC236}">
                <a16:creationId xmlns:a16="http://schemas.microsoft.com/office/drawing/2014/main" id="{3BF2114F-53F1-143C-6FC7-DE7AB23E3D8C}"/>
              </a:ext>
            </a:extLst>
          </p:cNvPr>
          <p:cNvSpPr txBox="1"/>
          <p:nvPr userDrawn="1"/>
        </p:nvSpPr>
        <p:spPr>
          <a:xfrm>
            <a:off x="565960" y="1234906"/>
            <a:ext cx="6488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Denna layout finns till så du kan skapa sidor med filmer. Följ bara guiden nedan. 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0D9CFC88-C1FD-C1D8-3AFE-67A70C955EF5}"/>
              </a:ext>
            </a:extLst>
          </p:cNvPr>
          <p:cNvSpPr txBox="1"/>
          <p:nvPr userDrawn="1"/>
        </p:nvSpPr>
        <p:spPr>
          <a:xfrm>
            <a:off x="673334" y="1664050"/>
            <a:ext cx="28060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Leta upp filmen på </a:t>
            </a:r>
            <a:r>
              <a:rPr lang="sv-SE" sz="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youtube</a:t>
            </a:r>
            <a:r>
              <a:rPr lang="sv-SE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Kopiera sökvägen.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8EC27916-1E29-A2FE-1740-63A33A822C8D}"/>
              </a:ext>
            </a:extLst>
          </p:cNvPr>
          <p:cNvSpPr txBox="1"/>
          <p:nvPr userDrawn="1"/>
        </p:nvSpPr>
        <p:spPr>
          <a:xfrm>
            <a:off x="3558430" y="1623216"/>
            <a:ext cx="1540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Under infoga tabben i Powerpoint hittar du film knappen. Klicka på den och välj </a:t>
            </a:r>
            <a:r>
              <a:rPr lang="sv-SE" sz="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onlinefilm</a:t>
            </a:r>
            <a:r>
              <a:rPr lang="sv-SE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7DD4938A-DAC7-2CD7-D527-C46B737A6C79}"/>
              </a:ext>
            </a:extLst>
          </p:cNvPr>
          <p:cNvSpPr txBox="1"/>
          <p:nvPr userDrawn="1"/>
        </p:nvSpPr>
        <p:spPr>
          <a:xfrm>
            <a:off x="5559056" y="1683179"/>
            <a:ext cx="2855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Klistra in länken du kopierade från Youtubefilmen. Klicka på infoga.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815DDBA5-9AFA-68B2-0C54-01E82B34DC96}"/>
              </a:ext>
            </a:extLst>
          </p:cNvPr>
          <p:cNvSpPr txBox="1"/>
          <p:nvPr userDrawn="1"/>
        </p:nvSpPr>
        <p:spPr>
          <a:xfrm>
            <a:off x="659535" y="3065006"/>
            <a:ext cx="2607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Filmen dyker nu upp på sidan. Klicka på den och se till att den precis täcker den gula rutan. 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58837CEE-3327-EF77-16A5-FF5BD1E3CC12}"/>
              </a:ext>
            </a:extLst>
          </p:cNvPr>
          <p:cNvSpPr txBox="1"/>
          <p:nvPr userDrawn="1"/>
        </p:nvSpPr>
        <p:spPr>
          <a:xfrm>
            <a:off x="5888009" y="3347837"/>
            <a:ext cx="26072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Några länkar till bra filmer: </a:t>
            </a:r>
          </a:p>
          <a:p>
            <a:endParaRPr lang="sv-SE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/>
              </a:rPr>
              <a:t>Filmen om FRO</a:t>
            </a:r>
            <a:endParaRPr lang="sv-SE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9"/>
              </a:rPr>
              <a:t>Våra uppdrag</a:t>
            </a:r>
            <a:endParaRPr lang="sv-SE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0"/>
              </a:rPr>
              <a:t>Ungdomar i FRO</a:t>
            </a:r>
            <a:endParaRPr lang="sv-SE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1"/>
              </a:rPr>
              <a:t>FRO QN – Kvinnor i FRO</a:t>
            </a:r>
            <a:endParaRPr lang="sv-SE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Tips 1: </a:t>
            </a:r>
            <a:r>
              <a:rPr lang="sv-SE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För att kunna klicka på länkarna ovan måste du köra presentationen.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Tips 2: </a:t>
            </a:r>
            <a:r>
              <a:rPr lang="sv-SE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 kan lägga till filmer du har på hårddisken på samma sätt, välj då istället ”Film från fil”  i steg 2 och hitta filmen på hårddisken i steg 3. Det är inte alla format som stöds.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583D3CEF-77EF-1425-B43D-E96080F3BFBD}"/>
              </a:ext>
            </a:extLst>
          </p:cNvPr>
          <p:cNvSpPr txBox="1"/>
          <p:nvPr userDrawn="1"/>
        </p:nvSpPr>
        <p:spPr>
          <a:xfrm>
            <a:off x="3505045" y="3400417"/>
            <a:ext cx="21935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För att kontrollera hur filmen spelar när du kör presentationen kan du gå in under uppspelningstabben och välja. En bra inställning att börja med är Automatisk eller I klicksekvens. Experimentera gärna själv så du vet hur det fungerar. 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8BC7CF3A-4512-E42F-4A11-99339A0F4DAA}"/>
              </a:ext>
            </a:extLst>
          </p:cNvPr>
          <p:cNvSpPr txBox="1"/>
          <p:nvPr userDrawn="1"/>
        </p:nvSpPr>
        <p:spPr>
          <a:xfrm>
            <a:off x="7244926" y="5230514"/>
            <a:ext cx="1793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Lycka till!</a:t>
            </a:r>
          </a:p>
        </p:txBody>
      </p:sp>
    </p:spTree>
    <p:extLst>
      <p:ext uri="{BB962C8B-B14F-4D97-AF65-F5344CB8AC3E}">
        <p14:creationId xmlns:p14="http://schemas.microsoft.com/office/powerpoint/2010/main" val="12344671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ssida Lektionssi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1F84A22-8AEE-4347-BAF6-B8699D44E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18481"/>
            <a:ext cx="8283575" cy="393457"/>
          </a:xfrm>
          <a:prstGeom prst="rect">
            <a:avLst/>
          </a:prstGeom>
        </p:spPr>
        <p:txBody>
          <a:bodyPr lIns="0" anchor="ctr" anchorCtr="0"/>
          <a:lstStyle>
            <a:lvl1pPr>
              <a:defRPr sz="2400" b="1" spc="-15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Informationssida – Lektionssidor</a:t>
            </a: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4B8FB00-5250-43E1-8132-2280008CF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61255" y="206997"/>
            <a:ext cx="463137" cy="276999"/>
          </a:xfrm>
          <a:prstGeom prst="rect">
            <a:avLst/>
          </a:prstGeom>
          <a:ln/>
        </p:spPr>
        <p:txBody>
          <a:bodyPr/>
          <a:lstStyle>
            <a:lvl1pPr algn="l">
              <a:defRPr sz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defRPr/>
            </a:pPr>
            <a:fld id="{1A63FD5A-F789-4520-82F0-D44854992A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10B3E52-6750-4BC6-8314-A2A8995E4DC4}"/>
              </a:ext>
            </a:extLst>
          </p:cNvPr>
          <p:cNvSpPr txBox="1"/>
          <p:nvPr userDrawn="1"/>
        </p:nvSpPr>
        <p:spPr>
          <a:xfrm>
            <a:off x="11228045" y="179503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|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7F87042-F872-496E-BD45-59009FE99F15}"/>
              </a:ext>
            </a:extLst>
          </p:cNvPr>
          <p:cNvSpPr/>
          <p:nvPr userDrawn="1"/>
        </p:nvSpPr>
        <p:spPr bwMode="auto">
          <a:xfrm>
            <a:off x="479425" y="1089409"/>
            <a:ext cx="11233138" cy="4679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 err="1">
              <a:solidFill>
                <a:srgbClr val="3A74C4"/>
              </a:solidFill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BE02ADC-E4BD-44DB-828D-179F801CF0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231" y="611188"/>
            <a:ext cx="8283575" cy="2301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9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 dirty="0"/>
              <a:t>Denna sida ska inte användas i en skarp Powerpoint presentation!!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15E5EC3-CE47-D511-6D83-910B3D6BAC8A}"/>
              </a:ext>
            </a:extLst>
          </p:cNvPr>
          <p:cNvSpPr txBox="1"/>
          <p:nvPr userDrawn="1"/>
        </p:nvSpPr>
        <p:spPr>
          <a:xfrm>
            <a:off x="486231" y="1086125"/>
            <a:ext cx="11226332" cy="4679566"/>
          </a:xfrm>
          <a:prstGeom prst="rect">
            <a:avLst/>
          </a:prstGeom>
          <a:noFill/>
        </p:spPr>
        <p:txBody>
          <a:bodyPr wrap="square" lIns="251999" tIns="288000" rIns="0" bIns="0" rtlCol="0">
            <a:noAutofit/>
          </a:bodyPr>
          <a:lstStyle/>
          <a:p>
            <a:pPr lvl="0"/>
            <a:r>
              <a:rPr lang="sv-SE" sz="1400" dirty="0"/>
              <a:t>I senare versioner av mallen kommer vi ta fram lite färdiga layouter för sidor som kan användas för lektioner.</a:t>
            </a:r>
          </a:p>
        </p:txBody>
      </p:sp>
    </p:spTree>
    <p:extLst>
      <p:ext uri="{BB962C8B-B14F-4D97-AF65-F5344CB8AC3E}">
        <p14:creationId xmlns:p14="http://schemas.microsoft.com/office/powerpoint/2010/main" val="3350564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ssida Frågesi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1F84A22-8AEE-4347-BAF6-B8699D44E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18481"/>
            <a:ext cx="8283575" cy="393457"/>
          </a:xfrm>
          <a:prstGeom prst="rect">
            <a:avLst/>
          </a:prstGeom>
        </p:spPr>
        <p:txBody>
          <a:bodyPr lIns="0" anchor="ctr" anchorCtr="0"/>
          <a:lstStyle>
            <a:lvl1pPr>
              <a:defRPr sz="2400" b="1" spc="-15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Informationssida – Frågesidor</a:t>
            </a: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4B8FB00-5250-43E1-8132-2280008CF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61255" y="206997"/>
            <a:ext cx="463137" cy="276999"/>
          </a:xfrm>
          <a:prstGeom prst="rect">
            <a:avLst/>
          </a:prstGeom>
          <a:ln/>
        </p:spPr>
        <p:txBody>
          <a:bodyPr/>
          <a:lstStyle>
            <a:lvl1pPr algn="l">
              <a:defRPr sz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defRPr/>
            </a:pPr>
            <a:fld id="{1A63FD5A-F789-4520-82F0-D44854992A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10B3E52-6750-4BC6-8314-A2A8995E4DC4}"/>
              </a:ext>
            </a:extLst>
          </p:cNvPr>
          <p:cNvSpPr txBox="1"/>
          <p:nvPr userDrawn="1"/>
        </p:nvSpPr>
        <p:spPr>
          <a:xfrm>
            <a:off x="11228045" y="179503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|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7F87042-F872-496E-BD45-59009FE99F15}"/>
              </a:ext>
            </a:extLst>
          </p:cNvPr>
          <p:cNvSpPr/>
          <p:nvPr userDrawn="1"/>
        </p:nvSpPr>
        <p:spPr bwMode="auto">
          <a:xfrm>
            <a:off x="479425" y="1089409"/>
            <a:ext cx="11233138" cy="4679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v-SE" sz="3200" b="1" dirty="0" err="1">
              <a:solidFill>
                <a:srgbClr val="3A74C4"/>
              </a:solidFill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BE02ADC-E4BD-44DB-828D-179F801CF0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231" y="611188"/>
            <a:ext cx="8283575" cy="2301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9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 dirty="0"/>
              <a:t>Denna sida ska inte användas i en skarp Powerpoint presentation!!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9CD98071-D077-B197-23A3-995B4641D8F7}"/>
              </a:ext>
            </a:extLst>
          </p:cNvPr>
          <p:cNvSpPr txBox="1"/>
          <p:nvPr userDrawn="1"/>
        </p:nvSpPr>
        <p:spPr>
          <a:xfrm>
            <a:off x="486231" y="1086125"/>
            <a:ext cx="11226332" cy="4679566"/>
          </a:xfrm>
          <a:prstGeom prst="rect">
            <a:avLst/>
          </a:prstGeom>
          <a:noFill/>
        </p:spPr>
        <p:txBody>
          <a:bodyPr wrap="square" lIns="251999" tIns="288000" rIns="0" bIns="0" rtlCol="0">
            <a:noAutofit/>
          </a:bodyPr>
          <a:lstStyle/>
          <a:p>
            <a:pPr lvl="0"/>
            <a:r>
              <a:rPr lang="sv-SE" sz="1400" dirty="0"/>
              <a:t>I senare versioner av mallen kommer vi ta fram lite färdiga layouter för sidor som kan användas för frågor.</a:t>
            </a:r>
          </a:p>
        </p:txBody>
      </p:sp>
    </p:spTree>
    <p:extLst>
      <p:ext uri="{BB962C8B-B14F-4D97-AF65-F5344CB8AC3E}">
        <p14:creationId xmlns:p14="http://schemas.microsoft.com/office/powerpoint/2010/main" val="41049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/Slut 2 - 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D40D05C-D489-4880-9747-C8F069D039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0" t="22440" r="1200" b="2244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28209F54-82DE-9F4A-90DF-76B1165F378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6513" y="3086100"/>
            <a:ext cx="121920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v-SE" sz="5400" b="0" spc="300">
                <a:solidFill>
                  <a:schemeClr val="accent1"/>
                </a:solidFill>
                <a:latin typeface="Impact" panose="020B0806030902050204" pitchFamily="34" charset="0"/>
              </a:rPr>
              <a:t>FRIVILLIGA RADIOORGANISATIONEN</a:t>
            </a:r>
            <a:endParaRPr lang="en-US" altLang="sv-SE" sz="4400" b="0" spc="30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DAB0522D-F984-CA4E-AC0A-C82988560419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-149902" y="8756130"/>
            <a:ext cx="12192000" cy="4690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rgbClr val="4981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Skriv ämnet för presentationen här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8BC2E02-F851-A743-BFD0-11A4B9DD96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714" y="934475"/>
            <a:ext cx="1052572" cy="1655883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EA08CD59-5EFA-4A3E-A268-FA21D5D2C146}"/>
              </a:ext>
            </a:extLst>
          </p:cNvPr>
          <p:cNvSpPr txBox="1"/>
          <p:nvPr userDrawn="1"/>
        </p:nvSpPr>
        <p:spPr>
          <a:xfrm>
            <a:off x="0" y="423589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kern="1200">
                <a:solidFill>
                  <a:schemeClr val="accent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 bemannar totalförsvaret med utbildad personal inom </a:t>
            </a:r>
          </a:p>
          <a:p>
            <a:pPr algn="ctr"/>
            <a:r>
              <a:rPr lang="sv-SE" sz="2400" kern="1200">
                <a:solidFill>
                  <a:schemeClr val="accent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radiokommunikation, signalskydd och cybersäkerhet</a:t>
            </a:r>
          </a:p>
        </p:txBody>
      </p:sp>
    </p:spTree>
    <p:extLst>
      <p:ext uri="{BB962C8B-B14F-4D97-AF65-F5344CB8AC3E}">
        <p14:creationId xmlns:p14="http://schemas.microsoft.com/office/powerpoint/2010/main" val="3510044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/Slut 2 - slogan - Q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D40D05C-D489-4880-9747-C8F069D039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0" t="22440" r="1200" b="2244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28209F54-82DE-9F4A-90DF-76B1165F378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6513" y="3086100"/>
            <a:ext cx="121920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v-SE" sz="5400" b="0" spc="300">
                <a:solidFill>
                  <a:schemeClr val="accent3"/>
                </a:solidFill>
                <a:latin typeface="Impact" panose="020B0806030902050204" pitchFamily="34" charset="0"/>
              </a:rPr>
              <a:t>FRIVILLIGA RADIOORGANISATIONEN</a:t>
            </a:r>
            <a:endParaRPr lang="en-US" altLang="sv-SE" sz="4400" b="0" spc="300">
              <a:solidFill>
                <a:schemeClr val="accent3"/>
              </a:solidFill>
              <a:latin typeface="Impact" panose="020B0806030902050204" pitchFamily="34" charset="0"/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DAB0522D-F984-CA4E-AC0A-C82988560419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-149902" y="8756130"/>
            <a:ext cx="12192000" cy="4690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rgbClr val="4981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Skriv ämnet för presentationen här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8BC2E02-F851-A743-BFD0-11A4B9DD96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714" y="934475"/>
            <a:ext cx="1052572" cy="1655883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EA08CD59-5EFA-4A3E-A268-FA21D5D2C146}"/>
              </a:ext>
            </a:extLst>
          </p:cNvPr>
          <p:cNvSpPr txBox="1"/>
          <p:nvPr userDrawn="1"/>
        </p:nvSpPr>
        <p:spPr>
          <a:xfrm>
            <a:off x="0" y="423589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kern="1200">
                <a:solidFill>
                  <a:schemeClr val="accent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 bemannar totalförsvaret med utbildad personal inom </a:t>
            </a:r>
          </a:p>
          <a:p>
            <a:pPr algn="ctr"/>
            <a:r>
              <a:rPr lang="sv-SE" sz="2400" kern="1200">
                <a:solidFill>
                  <a:schemeClr val="accent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radiokommunikation, signalskydd och cybersäkerhet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26B032B9-B244-47C4-A4C5-6D8FF5661605}"/>
              </a:ext>
            </a:extLst>
          </p:cNvPr>
          <p:cNvGrpSpPr/>
          <p:nvPr userDrawn="1"/>
        </p:nvGrpSpPr>
        <p:grpSpPr>
          <a:xfrm>
            <a:off x="10515600" y="5024635"/>
            <a:ext cx="1417376" cy="1573015"/>
            <a:chOff x="10505440" y="4264682"/>
            <a:chExt cx="1417376" cy="1573015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285140A5-AE95-44C4-B020-A69C355D7AC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5440" y="4420321"/>
              <a:ext cx="1417376" cy="1417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F9D3CD13-13E7-4D91-9BA2-45ADCE39B77E}"/>
                </a:ext>
              </a:extLst>
            </p:cNvPr>
            <p:cNvSpPr txBox="1"/>
            <p:nvPr userDrawn="1"/>
          </p:nvSpPr>
          <p:spPr>
            <a:xfrm>
              <a:off x="10505440" y="4264682"/>
              <a:ext cx="14173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https://www.fro.se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9356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/Slut 3 - valfri text - Q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D40D05C-D489-4880-9747-C8F069D039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0" t="22440" r="1200" b="2244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28209F54-82DE-9F4A-90DF-76B1165F378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6513" y="3086100"/>
            <a:ext cx="121920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v-SE" sz="5400" b="0" spc="300">
                <a:solidFill>
                  <a:schemeClr val="accent3"/>
                </a:solidFill>
                <a:latin typeface="Impact" panose="020B0806030902050204" pitchFamily="34" charset="0"/>
              </a:rPr>
              <a:t>FRIVILLIGA RADIOORGANISATIONEN</a:t>
            </a:r>
            <a:endParaRPr lang="en-US" altLang="sv-SE" sz="4400" b="0" spc="300">
              <a:solidFill>
                <a:schemeClr val="accent3"/>
              </a:solidFill>
              <a:latin typeface="Impact" panose="020B0806030902050204" pitchFamily="34" charset="0"/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DAB0522D-F984-CA4E-AC0A-C82988560419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-149902" y="8756130"/>
            <a:ext cx="12192000" cy="4690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rgbClr val="4981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Skriv ämnet för presentationen här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8BC2E02-F851-A743-BFD0-11A4B9DD96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714" y="934475"/>
            <a:ext cx="1052572" cy="1655883"/>
          </a:xfrm>
          <a:prstGeom prst="rect">
            <a:avLst/>
          </a:prstGeom>
        </p:spPr>
      </p:pic>
      <p:grpSp>
        <p:nvGrpSpPr>
          <p:cNvPr id="9" name="Grupp 8">
            <a:extLst>
              <a:ext uri="{FF2B5EF4-FFF2-40B4-BE49-F238E27FC236}">
                <a16:creationId xmlns:a16="http://schemas.microsoft.com/office/drawing/2014/main" id="{26B032B9-B244-47C4-A4C5-6D8FF5661605}"/>
              </a:ext>
            </a:extLst>
          </p:cNvPr>
          <p:cNvGrpSpPr/>
          <p:nvPr userDrawn="1"/>
        </p:nvGrpSpPr>
        <p:grpSpPr>
          <a:xfrm>
            <a:off x="10515600" y="5024635"/>
            <a:ext cx="1417376" cy="1573015"/>
            <a:chOff x="10505440" y="4264682"/>
            <a:chExt cx="1417376" cy="1573015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285140A5-AE95-44C4-B020-A69C355D7AC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5440" y="4420321"/>
              <a:ext cx="1417376" cy="1417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F9D3CD13-13E7-4D91-9BA2-45ADCE39B77E}"/>
                </a:ext>
              </a:extLst>
            </p:cNvPr>
            <p:cNvSpPr txBox="1"/>
            <p:nvPr userDrawn="1"/>
          </p:nvSpPr>
          <p:spPr>
            <a:xfrm>
              <a:off x="10505440" y="4264682"/>
              <a:ext cx="14173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https://www.fro.se</a:t>
              </a:r>
            </a:p>
          </p:txBody>
        </p:sp>
      </p:grpSp>
      <p:sp>
        <p:nvSpPr>
          <p:cNvPr id="13" name="Platshållare för text 15">
            <a:extLst>
              <a:ext uri="{FF2B5EF4-FFF2-40B4-BE49-F238E27FC236}">
                <a16:creationId xmlns:a16="http://schemas.microsoft.com/office/drawing/2014/main" id="{94C72E93-E175-47B3-AD1E-36246770AAAB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0" y="4229101"/>
            <a:ext cx="12192000" cy="4690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Skriv ämnet för presentationen här</a:t>
            </a:r>
          </a:p>
        </p:txBody>
      </p:sp>
    </p:spTree>
    <p:extLst>
      <p:ext uri="{BB962C8B-B14F-4D97-AF65-F5344CB8AC3E}">
        <p14:creationId xmlns:p14="http://schemas.microsoft.com/office/powerpoint/2010/main" val="3567204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/Slut 4 - valfr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13E589EC-456E-458B-97E1-A60E761CF3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31" r="7138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28209F54-82DE-9F4A-90DF-76B1165F378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6513" y="3086100"/>
            <a:ext cx="121920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v-SE" sz="5400" b="0" spc="300">
                <a:solidFill>
                  <a:schemeClr val="bg1"/>
                </a:solidFill>
                <a:latin typeface="Impact" panose="020B0806030902050204" pitchFamily="34" charset="0"/>
              </a:rPr>
              <a:t>FRIVILLIGA RADIOORGANISATIONEN</a:t>
            </a:r>
            <a:endParaRPr lang="en-US" altLang="sv-SE" sz="4400" b="0" spc="3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DAB0522D-F984-CA4E-AC0A-C82988560419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-149902" y="8756130"/>
            <a:ext cx="12192000" cy="4690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rgbClr val="4981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Skriv ämnet för presentationen här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8BC2E02-F851-A743-BFD0-11A4B9DD96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88096" y="2736990"/>
            <a:ext cx="1052572" cy="1655883"/>
          </a:xfrm>
          <a:prstGeom prst="rect">
            <a:avLst/>
          </a:prstGeom>
        </p:spPr>
      </p:pic>
      <p:sp>
        <p:nvSpPr>
          <p:cNvPr id="7" name="Platshållare för text 15">
            <a:extLst>
              <a:ext uri="{FF2B5EF4-FFF2-40B4-BE49-F238E27FC236}">
                <a16:creationId xmlns:a16="http://schemas.microsoft.com/office/drawing/2014/main" id="{3A84B5E7-92D7-4464-8973-98C12BB6BC82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0" y="4229101"/>
            <a:ext cx="12192000" cy="4690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Skriv ämnet för presentationen här</a:t>
            </a:r>
          </a:p>
        </p:txBody>
      </p:sp>
    </p:spTree>
    <p:extLst>
      <p:ext uri="{BB962C8B-B14F-4D97-AF65-F5344CB8AC3E}">
        <p14:creationId xmlns:p14="http://schemas.microsoft.com/office/powerpoint/2010/main" val="287366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1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image" Target="../media/image1.w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.wmf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1763497" y="5583057"/>
            <a:ext cx="822961" cy="1123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sv-SE" altLang="sv-SE" sz="240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BB6EF61-FFB7-BF4C-B46E-19A5B3EF8E27}"/>
              </a:ext>
            </a:extLst>
          </p:cNvPr>
          <p:cNvSpPr/>
          <p:nvPr userDrawn="1"/>
        </p:nvSpPr>
        <p:spPr>
          <a:xfrm>
            <a:off x="8245025" y="6940597"/>
            <a:ext cx="943428" cy="6694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12095368-182A-8540-91C4-51D677D30AAB}"/>
              </a:ext>
            </a:extLst>
          </p:cNvPr>
          <p:cNvSpPr/>
          <p:nvPr userDrawn="1"/>
        </p:nvSpPr>
        <p:spPr>
          <a:xfrm>
            <a:off x="9246207" y="6940597"/>
            <a:ext cx="943428" cy="6694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DA3CB74-1DD1-EF4B-B471-8E18592BFE24}"/>
              </a:ext>
            </a:extLst>
          </p:cNvPr>
          <p:cNvSpPr/>
          <p:nvPr userDrawn="1"/>
        </p:nvSpPr>
        <p:spPr>
          <a:xfrm>
            <a:off x="10247390" y="6940597"/>
            <a:ext cx="943428" cy="6694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C0ED175-F1AC-C842-B756-FD1A08C75335}"/>
              </a:ext>
            </a:extLst>
          </p:cNvPr>
          <p:cNvSpPr/>
          <p:nvPr userDrawn="1"/>
        </p:nvSpPr>
        <p:spPr>
          <a:xfrm>
            <a:off x="11248573" y="6940597"/>
            <a:ext cx="943428" cy="6694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EA130A27-030C-3E4A-A52B-43D342A12CA9}"/>
              </a:ext>
            </a:extLst>
          </p:cNvPr>
          <p:cNvSpPr/>
          <p:nvPr userDrawn="1"/>
        </p:nvSpPr>
        <p:spPr>
          <a:xfrm>
            <a:off x="7243842" y="6940596"/>
            <a:ext cx="943428" cy="6694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AE17BE8-65BC-A24F-8CFE-75BF119070AA}"/>
              </a:ext>
            </a:extLst>
          </p:cNvPr>
          <p:cNvSpPr txBox="1"/>
          <p:nvPr userDrawn="1"/>
        </p:nvSpPr>
        <p:spPr>
          <a:xfrm>
            <a:off x="4815299" y="7026617"/>
            <a:ext cx="260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FRO Färger: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111841DA-F4BE-CC4D-807A-485436AE9CC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" y="5984797"/>
            <a:ext cx="434975" cy="68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877" r:id="rId2"/>
    <p:sldLayoutId id="2147483886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7" r:id="rId9"/>
    <p:sldLayoutId id="2147483883" r:id="rId10"/>
    <p:sldLayoutId id="2147483884" r:id="rId11"/>
    <p:sldLayoutId id="2147483885" r:id="rId1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C35EA4"/>
          </p15:clr>
        </p15:guide>
        <p15:guide id="2" pos="3840" userDrawn="1">
          <p15:clr>
            <a:srgbClr val="C35EA4"/>
          </p15:clr>
        </p15:guide>
        <p15:guide id="4" orient="horz" pos="2183" userDrawn="1">
          <p15:clr>
            <a:srgbClr val="C35EA4"/>
          </p15:clr>
        </p15:guide>
        <p15:guide id="5" pos="257" userDrawn="1">
          <p15:clr>
            <a:srgbClr val="F26B43"/>
          </p15:clr>
        </p15:guide>
        <p15:guide id="6" pos="7469" userDrawn="1">
          <p15:clr>
            <a:srgbClr val="F26B43"/>
          </p15:clr>
        </p15:guide>
        <p15:guide id="7" orient="horz" pos="4201" userDrawn="1">
          <p15:clr>
            <a:srgbClr val="F26B43"/>
          </p15:clr>
        </p15:guide>
        <p15:guide id="8" orient="horz" pos="640" userDrawn="1">
          <p15:clr>
            <a:srgbClr val="F26B43"/>
          </p15:clr>
        </p15:guide>
        <p15:guide id="9" pos="3828" userDrawn="1">
          <p15:clr>
            <a:srgbClr val="C35EA4"/>
          </p15:clr>
        </p15:guide>
        <p15:guide id="10" pos="3852" userDrawn="1">
          <p15:clr>
            <a:srgbClr val="C35EA4"/>
          </p15:clr>
        </p15:guide>
        <p15:guide id="11" orient="horz" pos="686" userDrawn="1">
          <p15:clr>
            <a:srgbClr val="000000"/>
          </p15:clr>
        </p15:guide>
        <p15:guide id="12" orient="horz" pos="3634" userDrawn="1">
          <p15:clr>
            <a:srgbClr val="000000"/>
          </p15:clr>
        </p15:guide>
        <p15:guide id="13" orient="horz" pos="2137" userDrawn="1">
          <p15:clr>
            <a:srgbClr val="C35EA4"/>
          </p15:clr>
        </p15:guide>
        <p15:guide id="14" orient="horz" pos="1706" userDrawn="1">
          <p15:clr>
            <a:srgbClr val="547EBF"/>
          </p15:clr>
        </p15:guide>
        <p15:guide id="15" orient="horz" pos="2614" userDrawn="1">
          <p15:clr>
            <a:srgbClr val="547EBF"/>
          </p15:clr>
        </p15:guide>
        <p15:guide id="16" orient="horz" pos="1729" userDrawn="1">
          <p15:clr>
            <a:srgbClr val="547EBF"/>
          </p15:clr>
        </p15:guide>
        <p15:guide id="17" orient="horz" pos="1661" userDrawn="1">
          <p15:clr>
            <a:srgbClr val="547EBF"/>
          </p15:clr>
        </p15:guide>
        <p15:guide id="18" orient="horz" pos="2591" userDrawn="1">
          <p15:clr>
            <a:srgbClr val="547EBF"/>
          </p15:clr>
        </p15:guide>
        <p15:guide id="19" orient="horz" pos="2659" userDrawn="1">
          <p15:clr>
            <a:srgbClr val="547EBF"/>
          </p15:clr>
        </p15:guide>
        <p15:guide id="20" pos="2661" userDrawn="1">
          <p15:clr>
            <a:srgbClr val="547EBF"/>
          </p15:clr>
        </p15:guide>
        <p15:guide id="21" pos="5019" userDrawn="1">
          <p15:clr>
            <a:srgbClr val="547EBF"/>
          </p15:clr>
        </p15:guide>
        <p15:guide id="22" pos="4997" userDrawn="1">
          <p15:clr>
            <a:srgbClr val="547EBF"/>
          </p15:clr>
        </p15:guide>
        <p15:guide id="23" pos="5065" userDrawn="1">
          <p15:clr>
            <a:srgbClr val="547EBF"/>
          </p15:clr>
        </p15:guide>
        <p15:guide id="24" pos="2615" userDrawn="1">
          <p15:clr>
            <a:srgbClr val="547EBF"/>
          </p15:clr>
        </p15:guide>
        <p15:guide id="25" pos="2683" userDrawn="1">
          <p15:clr>
            <a:srgbClr val="547EBF"/>
          </p15:clr>
        </p15:guide>
        <p15:guide id="26" pos="5609" userDrawn="1">
          <p15:clr>
            <a:srgbClr val="C35EA4"/>
          </p15:clr>
        </p15:guide>
        <p15:guide id="27" pos="5598" userDrawn="1">
          <p15:clr>
            <a:srgbClr val="C35EA4"/>
          </p15:clr>
        </p15:guide>
        <p15:guide id="28" pos="5632" userDrawn="1">
          <p15:clr>
            <a:srgbClr val="C35EA4"/>
          </p15:clr>
        </p15:guide>
        <p15:guide id="29" pos="2071" userDrawn="1">
          <p15:clr>
            <a:srgbClr val="C35EA4"/>
          </p15:clr>
        </p15:guide>
        <p15:guide id="30" pos="2082" userDrawn="1">
          <p15:clr>
            <a:srgbClr val="C35EA4"/>
          </p15:clr>
        </p15:guide>
        <p15:guide id="31" pos="2048" userDrawn="1">
          <p15:clr>
            <a:srgbClr val="C35EA4"/>
          </p15:clr>
        </p15:guide>
        <p15:guide id="32" orient="horz" pos="3748" userDrawn="1">
          <p15:clr>
            <a:srgbClr val="F26B43"/>
          </p15:clr>
        </p15:guide>
        <p15:guide id="34" pos="302" userDrawn="1">
          <p15:clr>
            <a:srgbClr val="000000"/>
          </p15:clr>
        </p15:guide>
        <p15:guide id="35" pos="7378" userDrawn="1">
          <p15:clr>
            <a:srgbClr val="00000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1763497" y="5583057"/>
            <a:ext cx="822961" cy="1123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sv-SE" altLang="sv-SE" sz="240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BB6EF61-FFB7-BF4C-B46E-19A5B3EF8E27}"/>
              </a:ext>
            </a:extLst>
          </p:cNvPr>
          <p:cNvSpPr/>
          <p:nvPr userDrawn="1"/>
        </p:nvSpPr>
        <p:spPr>
          <a:xfrm>
            <a:off x="8245025" y="6940597"/>
            <a:ext cx="943428" cy="6694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12095368-182A-8540-91C4-51D677D30AAB}"/>
              </a:ext>
            </a:extLst>
          </p:cNvPr>
          <p:cNvSpPr/>
          <p:nvPr userDrawn="1"/>
        </p:nvSpPr>
        <p:spPr>
          <a:xfrm>
            <a:off x="9246207" y="6940597"/>
            <a:ext cx="943428" cy="6694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DA3CB74-1DD1-EF4B-B471-8E18592BFE24}"/>
              </a:ext>
            </a:extLst>
          </p:cNvPr>
          <p:cNvSpPr/>
          <p:nvPr userDrawn="1"/>
        </p:nvSpPr>
        <p:spPr>
          <a:xfrm>
            <a:off x="10247390" y="6940597"/>
            <a:ext cx="943428" cy="6694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C0ED175-F1AC-C842-B756-FD1A08C75335}"/>
              </a:ext>
            </a:extLst>
          </p:cNvPr>
          <p:cNvSpPr/>
          <p:nvPr userDrawn="1"/>
        </p:nvSpPr>
        <p:spPr>
          <a:xfrm>
            <a:off x="11248573" y="6940597"/>
            <a:ext cx="943428" cy="6694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EA130A27-030C-3E4A-A52B-43D342A12CA9}"/>
              </a:ext>
            </a:extLst>
          </p:cNvPr>
          <p:cNvSpPr/>
          <p:nvPr userDrawn="1"/>
        </p:nvSpPr>
        <p:spPr>
          <a:xfrm>
            <a:off x="7243842" y="6940596"/>
            <a:ext cx="943428" cy="6694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AE17BE8-65BC-A24F-8CFE-75BF119070AA}"/>
              </a:ext>
            </a:extLst>
          </p:cNvPr>
          <p:cNvSpPr txBox="1"/>
          <p:nvPr userDrawn="1"/>
        </p:nvSpPr>
        <p:spPr>
          <a:xfrm>
            <a:off x="4815299" y="7026617"/>
            <a:ext cx="260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FRO Färger: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211A4C8B-57BB-4B47-B4DF-A7732B3EB84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" y="5984797"/>
            <a:ext cx="434975" cy="68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792" r:id="rId2"/>
    <p:sldLayoutId id="2147483793" r:id="rId3"/>
    <p:sldLayoutId id="2147483794" r:id="rId4"/>
    <p:sldLayoutId id="2147483795" r:id="rId5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C35EA4"/>
          </p15:clr>
        </p15:guide>
        <p15:guide id="2" pos="3840" userDrawn="1">
          <p15:clr>
            <a:srgbClr val="C35EA4"/>
          </p15:clr>
        </p15:guide>
        <p15:guide id="4" orient="horz" pos="2183" userDrawn="1">
          <p15:clr>
            <a:srgbClr val="C35EA4"/>
          </p15:clr>
        </p15:guide>
        <p15:guide id="5" pos="257" userDrawn="1">
          <p15:clr>
            <a:srgbClr val="F26B43"/>
          </p15:clr>
        </p15:guide>
        <p15:guide id="6" pos="7469" userDrawn="1">
          <p15:clr>
            <a:srgbClr val="F26B43"/>
          </p15:clr>
        </p15:guide>
        <p15:guide id="7" orient="horz" pos="4201" userDrawn="1">
          <p15:clr>
            <a:srgbClr val="F26B43"/>
          </p15:clr>
        </p15:guide>
        <p15:guide id="8" orient="horz" pos="640" userDrawn="1">
          <p15:clr>
            <a:srgbClr val="F26B43"/>
          </p15:clr>
        </p15:guide>
        <p15:guide id="9" pos="3828" userDrawn="1">
          <p15:clr>
            <a:srgbClr val="C35EA4"/>
          </p15:clr>
        </p15:guide>
        <p15:guide id="10" pos="3852" userDrawn="1">
          <p15:clr>
            <a:srgbClr val="C35EA4"/>
          </p15:clr>
        </p15:guide>
        <p15:guide id="11" orient="horz" pos="686" userDrawn="1">
          <p15:clr>
            <a:srgbClr val="000000"/>
          </p15:clr>
        </p15:guide>
        <p15:guide id="12" orient="horz" pos="3634" userDrawn="1">
          <p15:clr>
            <a:srgbClr val="000000"/>
          </p15:clr>
        </p15:guide>
        <p15:guide id="13" orient="horz" pos="2137" userDrawn="1">
          <p15:clr>
            <a:srgbClr val="C35EA4"/>
          </p15:clr>
        </p15:guide>
        <p15:guide id="14" orient="horz" pos="1706" userDrawn="1">
          <p15:clr>
            <a:srgbClr val="547EBF"/>
          </p15:clr>
        </p15:guide>
        <p15:guide id="15" orient="horz" pos="2614" userDrawn="1">
          <p15:clr>
            <a:srgbClr val="547EBF"/>
          </p15:clr>
        </p15:guide>
        <p15:guide id="16" orient="horz" pos="1729" userDrawn="1">
          <p15:clr>
            <a:srgbClr val="547EBF"/>
          </p15:clr>
        </p15:guide>
        <p15:guide id="17" orient="horz" pos="1661" userDrawn="1">
          <p15:clr>
            <a:srgbClr val="547EBF"/>
          </p15:clr>
        </p15:guide>
        <p15:guide id="18" orient="horz" pos="2591" userDrawn="1">
          <p15:clr>
            <a:srgbClr val="547EBF"/>
          </p15:clr>
        </p15:guide>
        <p15:guide id="19" orient="horz" pos="2659" userDrawn="1">
          <p15:clr>
            <a:srgbClr val="547EBF"/>
          </p15:clr>
        </p15:guide>
        <p15:guide id="20" pos="2661" userDrawn="1">
          <p15:clr>
            <a:srgbClr val="547EBF"/>
          </p15:clr>
        </p15:guide>
        <p15:guide id="21" pos="5019" userDrawn="1">
          <p15:clr>
            <a:srgbClr val="547EBF"/>
          </p15:clr>
        </p15:guide>
        <p15:guide id="22" pos="4997" userDrawn="1">
          <p15:clr>
            <a:srgbClr val="547EBF"/>
          </p15:clr>
        </p15:guide>
        <p15:guide id="23" pos="5065" userDrawn="1">
          <p15:clr>
            <a:srgbClr val="547EBF"/>
          </p15:clr>
        </p15:guide>
        <p15:guide id="24" pos="2615" userDrawn="1">
          <p15:clr>
            <a:srgbClr val="547EBF"/>
          </p15:clr>
        </p15:guide>
        <p15:guide id="25" pos="2683" userDrawn="1">
          <p15:clr>
            <a:srgbClr val="547EBF"/>
          </p15:clr>
        </p15:guide>
        <p15:guide id="26" pos="5609" userDrawn="1">
          <p15:clr>
            <a:srgbClr val="C35EA4"/>
          </p15:clr>
        </p15:guide>
        <p15:guide id="27" pos="5598" userDrawn="1">
          <p15:clr>
            <a:srgbClr val="C35EA4"/>
          </p15:clr>
        </p15:guide>
        <p15:guide id="28" pos="5632" userDrawn="1">
          <p15:clr>
            <a:srgbClr val="C35EA4"/>
          </p15:clr>
        </p15:guide>
        <p15:guide id="29" pos="2071" userDrawn="1">
          <p15:clr>
            <a:srgbClr val="C35EA4"/>
          </p15:clr>
        </p15:guide>
        <p15:guide id="30" pos="2082" userDrawn="1">
          <p15:clr>
            <a:srgbClr val="C35EA4"/>
          </p15:clr>
        </p15:guide>
        <p15:guide id="31" pos="2048" userDrawn="1">
          <p15:clr>
            <a:srgbClr val="C35EA4"/>
          </p15:clr>
        </p15:guide>
        <p15:guide id="32" orient="horz" pos="3748" userDrawn="1">
          <p15:clr>
            <a:srgbClr val="F26B43"/>
          </p15:clr>
        </p15:guide>
        <p15:guide id="34" pos="302" userDrawn="1">
          <p15:clr>
            <a:srgbClr val="000000"/>
          </p15:clr>
        </p15:guide>
        <p15:guide id="35" pos="7378" userDrawn="1">
          <p15:clr>
            <a:srgbClr val="00000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1763497" y="5583057"/>
            <a:ext cx="822961" cy="1123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sv-SE" altLang="sv-SE" sz="240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BB6EF61-FFB7-BF4C-B46E-19A5B3EF8E27}"/>
              </a:ext>
            </a:extLst>
          </p:cNvPr>
          <p:cNvSpPr/>
          <p:nvPr userDrawn="1"/>
        </p:nvSpPr>
        <p:spPr>
          <a:xfrm>
            <a:off x="8245025" y="6940597"/>
            <a:ext cx="943428" cy="6694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12095368-182A-8540-91C4-51D677D30AAB}"/>
              </a:ext>
            </a:extLst>
          </p:cNvPr>
          <p:cNvSpPr/>
          <p:nvPr userDrawn="1"/>
        </p:nvSpPr>
        <p:spPr>
          <a:xfrm>
            <a:off x="9246207" y="6940597"/>
            <a:ext cx="943428" cy="6694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DA3CB74-1DD1-EF4B-B471-8E18592BFE24}"/>
              </a:ext>
            </a:extLst>
          </p:cNvPr>
          <p:cNvSpPr/>
          <p:nvPr userDrawn="1"/>
        </p:nvSpPr>
        <p:spPr>
          <a:xfrm>
            <a:off x="10247390" y="6940597"/>
            <a:ext cx="943428" cy="6694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C0ED175-F1AC-C842-B756-FD1A08C75335}"/>
              </a:ext>
            </a:extLst>
          </p:cNvPr>
          <p:cNvSpPr/>
          <p:nvPr userDrawn="1"/>
        </p:nvSpPr>
        <p:spPr>
          <a:xfrm>
            <a:off x="11248573" y="6940597"/>
            <a:ext cx="943428" cy="6694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EA130A27-030C-3E4A-A52B-43D342A12CA9}"/>
              </a:ext>
            </a:extLst>
          </p:cNvPr>
          <p:cNvSpPr/>
          <p:nvPr userDrawn="1"/>
        </p:nvSpPr>
        <p:spPr>
          <a:xfrm>
            <a:off x="7243842" y="6940596"/>
            <a:ext cx="943428" cy="6694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AE17BE8-65BC-A24F-8CFE-75BF119070AA}"/>
              </a:ext>
            </a:extLst>
          </p:cNvPr>
          <p:cNvSpPr txBox="1"/>
          <p:nvPr userDrawn="1"/>
        </p:nvSpPr>
        <p:spPr>
          <a:xfrm>
            <a:off x="4815299" y="7026617"/>
            <a:ext cx="260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FRO Färger: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A0468DA9-A31F-B646-861D-BE349F556A6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" y="5984797"/>
            <a:ext cx="434975" cy="684292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709E0B8B-EFF6-C74C-5287-E071A0A7D582}"/>
              </a:ext>
            </a:extLst>
          </p:cNvPr>
          <p:cNvSpPr txBox="1"/>
          <p:nvPr userDrawn="1"/>
        </p:nvSpPr>
        <p:spPr>
          <a:xfrm>
            <a:off x="10851348" y="233364"/>
            <a:ext cx="5164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9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fro.se</a:t>
            </a:r>
            <a:endParaRPr lang="sv-SE" sz="9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42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1" r:id="rId2"/>
    <p:sldLayoutId id="2147483862" r:id="rId3"/>
    <p:sldLayoutId id="2147483810" r:id="rId4"/>
    <p:sldLayoutId id="2147483863" r:id="rId5"/>
    <p:sldLayoutId id="2147483808" r:id="rId6"/>
    <p:sldLayoutId id="2147483864" r:id="rId7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C35EA4"/>
          </p15:clr>
        </p15:guide>
        <p15:guide id="2" pos="3840" userDrawn="1">
          <p15:clr>
            <a:srgbClr val="C35EA4"/>
          </p15:clr>
        </p15:guide>
        <p15:guide id="4" orient="horz" pos="2183" userDrawn="1">
          <p15:clr>
            <a:srgbClr val="C35EA4"/>
          </p15:clr>
        </p15:guide>
        <p15:guide id="5" pos="257" userDrawn="1">
          <p15:clr>
            <a:srgbClr val="F26B43"/>
          </p15:clr>
        </p15:guide>
        <p15:guide id="6" pos="7469" userDrawn="1">
          <p15:clr>
            <a:srgbClr val="F26B43"/>
          </p15:clr>
        </p15:guide>
        <p15:guide id="7" orient="horz" pos="4201" userDrawn="1">
          <p15:clr>
            <a:srgbClr val="F26B43"/>
          </p15:clr>
        </p15:guide>
        <p15:guide id="8" orient="horz" pos="640" userDrawn="1">
          <p15:clr>
            <a:srgbClr val="F26B43"/>
          </p15:clr>
        </p15:guide>
        <p15:guide id="9" pos="3828" userDrawn="1">
          <p15:clr>
            <a:srgbClr val="C35EA4"/>
          </p15:clr>
        </p15:guide>
        <p15:guide id="10" pos="3852" userDrawn="1">
          <p15:clr>
            <a:srgbClr val="C35EA4"/>
          </p15:clr>
        </p15:guide>
        <p15:guide id="11" orient="horz" pos="686" userDrawn="1">
          <p15:clr>
            <a:srgbClr val="000000"/>
          </p15:clr>
        </p15:guide>
        <p15:guide id="12" orient="horz" pos="3634" userDrawn="1">
          <p15:clr>
            <a:srgbClr val="000000"/>
          </p15:clr>
        </p15:guide>
        <p15:guide id="13" orient="horz" pos="2137" userDrawn="1">
          <p15:clr>
            <a:srgbClr val="C35EA4"/>
          </p15:clr>
        </p15:guide>
        <p15:guide id="14" orient="horz" pos="1706" userDrawn="1">
          <p15:clr>
            <a:srgbClr val="547EBF"/>
          </p15:clr>
        </p15:guide>
        <p15:guide id="15" orient="horz" pos="2614" userDrawn="1">
          <p15:clr>
            <a:srgbClr val="547EBF"/>
          </p15:clr>
        </p15:guide>
        <p15:guide id="16" orient="horz" pos="1729" userDrawn="1">
          <p15:clr>
            <a:srgbClr val="547EBF"/>
          </p15:clr>
        </p15:guide>
        <p15:guide id="17" orient="horz" pos="1661" userDrawn="1">
          <p15:clr>
            <a:srgbClr val="547EBF"/>
          </p15:clr>
        </p15:guide>
        <p15:guide id="18" orient="horz" pos="2591" userDrawn="1">
          <p15:clr>
            <a:srgbClr val="547EBF"/>
          </p15:clr>
        </p15:guide>
        <p15:guide id="19" orient="horz" pos="2659" userDrawn="1">
          <p15:clr>
            <a:srgbClr val="547EBF"/>
          </p15:clr>
        </p15:guide>
        <p15:guide id="20" pos="2661" userDrawn="1">
          <p15:clr>
            <a:srgbClr val="547EBF"/>
          </p15:clr>
        </p15:guide>
        <p15:guide id="21" pos="5019" userDrawn="1">
          <p15:clr>
            <a:srgbClr val="547EBF"/>
          </p15:clr>
        </p15:guide>
        <p15:guide id="22" pos="4997" userDrawn="1">
          <p15:clr>
            <a:srgbClr val="547EBF"/>
          </p15:clr>
        </p15:guide>
        <p15:guide id="23" pos="5065" userDrawn="1">
          <p15:clr>
            <a:srgbClr val="547EBF"/>
          </p15:clr>
        </p15:guide>
        <p15:guide id="24" pos="2615" userDrawn="1">
          <p15:clr>
            <a:srgbClr val="547EBF"/>
          </p15:clr>
        </p15:guide>
        <p15:guide id="25" pos="2683" userDrawn="1">
          <p15:clr>
            <a:srgbClr val="547EBF"/>
          </p15:clr>
        </p15:guide>
        <p15:guide id="26" pos="5609" userDrawn="1">
          <p15:clr>
            <a:srgbClr val="C35EA4"/>
          </p15:clr>
        </p15:guide>
        <p15:guide id="27" pos="5598" userDrawn="1">
          <p15:clr>
            <a:srgbClr val="C35EA4"/>
          </p15:clr>
        </p15:guide>
        <p15:guide id="28" pos="5632" userDrawn="1">
          <p15:clr>
            <a:srgbClr val="C35EA4"/>
          </p15:clr>
        </p15:guide>
        <p15:guide id="29" pos="2071" userDrawn="1">
          <p15:clr>
            <a:srgbClr val="C35EA4"/>
          </p15:clr>
        </p15:guide>
        <p15:guide id="30" pos="2082" userDrawn="1">
          <p15:clr>
            <a:srgbClr val="C35EA4"/>
          </p15:clr>
        </p15:guide>
        <p15:guide id="31" pos="2048" userDrawn="1">
          <p15:clr>
            <a:srgbClr val="C35EA4"/>
          </p15:clr>
        </p15:guide>
        <p15:guide id="32" orient="horz" pos="3748" userDrawn="1">
          <p15:clr>
            <a:srgbClr val="F26B43"/>
          </p15:clr>
        </p15:guide>
        <p15:guide id="34" pos="302" userDrawn="1">
          <p15:clr>
            <a:srgbClr val="000000"/>
          </p15:clr>
        </p15:guide>
        <p15:guide id="35" pos="7378" userDrawn="1">
          <p15:clr>
            <a:srgbClr val="00000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1763497" y="5583057"/>
            <a:ext cx="822961" cy="1123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sv-SE" altLang="sv-SE" sz="240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BB6EF61-FFB7-BF4C-B46E-19A5B3EF8E27}"/>
              </a:ext>
            </a:extLst>
          </p:cNvPr>
          <p:cNvSpPr/>
          <p:nvPr userDrawn="1"/>
        </p:nvSpPr>
        <p:spPr>
          <a:xfrm>
            <a:off x="8245025" y="6940597"/>
            <a:ext cx="943428" cy="6694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12095368-182A-8540-91C4-51D677D30AAB}"/>
              </a:ext>
            </a:extLst>
          </p:cNvPr>
          <p:cNvSpPr/>
          <p:nvPr userDrawn="1"/>
        </p:nvSpPr>
        <p:spPr>
          <a:xfrm>
            <a:off x="9246207" y="6940597"/>
            <a:ext cx="943428" cy="6694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DA3CB74-1DD1-EF4B-B471-8E18592BFE24}"/>
              </a:ext>
            </a:extLst>
          </p:cNvPr>
          <p:cNvSpPr/>
          <p:nvPr userDrawn="1"/>
        </p:nvSpPr>
        <p:spPr>
          <a:xfrm>
            <a:off x="10247390" y="6940597"/>
            <a:ext cx="943428" cy="6694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C0ED175-F1AC-C842-B756-FD1A08C75335}"/>
              </a:ext>
            </a:extLst>
          </p:cNvPr>
          <p:cNvSpPr/>
          <p:nvPr userDrawn="1"/>
        </p:nvSpPr>
        <p:spPr>
          <a:xfrm>
            <a:off x="11248573" y="6940597"/>
            <a:ext cx="943428" cy="6694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EA130A27-030C-3E4A-A52B-43D342A12CA9}"/>
              </a:ext>
            </a:extLst>
          </p:cNvPr>
          <p:cNvSpPr/>
          <p:nvPr userDrawn="1"/>
        </p:nvSpPr>
        <p:spPr>
          <a:xfrm>
            <a:off x="7243842" y="6940596"/>
            <a:ext cx="943428" cy="6694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AE17BE8-65BC-A24F-8CFE-75BF119070AA}"/>
              </a:ext>
            </a:extLst>
          </p:cNvPr>
          <p:cNvSpPr txBox="1"/>
          <p:nvPr userDrawn="1"/>
        </p:nvSpPr>
        <p:spPr>
          <a:xfrm>
            <a:off x="4815299" y="7026617"/>
            <a:ext cx="260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FRO Färger: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FD2DBB97-A164-864F-85A2-106A5CBFDCD0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" y="5984797"/>
            <a:ext cx="434975" cy="684292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D6046356-83F5-5594-F873-CC433B7B04B1}"/>
              </a:ext>
            </a:extLst>
          </p:cNvPr>
          <p:cNvSpPr txBox="1"/>
          <p:nvPr userDrawn="1"/>
        </p:nvSpPr>
        <p:spPr>
          <a:xfrm>
            <a:off x="10851348" y="233364"/>
            <a:ext cx="5164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9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fro.se</a:t>
            </a:r>
            <a:endParaRPr lang="sv-SE" sz="9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04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811" r:id="rId2"/>
    <p:sldLayoutId id="2147483853" r:id="rId3"/>
    <p:sldLayoutId id="2147483847" r:id="rId4"/>
    <p:sldLayoutId id="2147483854" r:id="rId5"/>
    <p:sldLayoutId id="2147483839" r:id="rId6"/>
    <p:sldLayoutId id="2147483848" r:id="rId7"/>
    <p:sldLayoutId id="2147483843" r:id="rId8"/>
    <p:sldLayoutId id="2147483856" r:id="rId9"/>
    <p:sldLayoutId id="2147483855" r:id="rId10"/>
    <p:sldLayoutId id="2147483849" r:id="rId11"/>
    <p:sldLayoutId id="2147483844" r:id="rId12"/>
    <p:sldLayoutId id="2147483850" r:id="rId13"/>
    <p:sldLayoutId id="2147483812" r:id="rId14"/>
    <p:sldLayoutId id="2147483857" r:id="rId15"/>
    <p:sldLayoutId id="2147483851" r:id="rId16"/>
    <p:sldLayoutId id="2147483858" r:id="rId17"/>
    <p:sldLayoutId id="2147483840" r:id="rId18"/>
    <p:sldLayoutId id="2147483841" r:id="rId19"/>
    <p:sldLayoutId id="2147483859" r:id="rId20"/>
    <p:sldLayoutId id="2147483852" r:id="rId21"/>
    <p:sldLayoutId id="2147483860" r:id="rId22"/>
    <p:sldLayoutId id="2147483842" r:id="rId23"/>
    <p:sldLayoutId id="2147483861" r:id="rId24"/>
    <p:sldLayoutId id="2147483813" r:id="rId25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C35EA4"/>
          </p15:clr>
        </p15:guide>
        <p15:guide id="2" pos="3840" userDrawn="1">
          <p15:clr>
            <a:srgbClr val="C35EA4"/>
          </p15:clr>
        </p15:guide>
        <p15:guide id="4" orient="horz" pos="2183" userDrawn="1">
          <p15:clr>
            <a:srgbClr val="C35EA4"/>
          </p15:clr>
        </p15:guide>
        <p15:guide id="5" pos="257" userDrawn="1">
          <p15:clr>
            <a:srgbClr val="F26B43"/>
          </p15:clr>
        </p15:guide>
        <p15:guide id="6" pos="7469" userDrawn="1">
          <p15:clr>
            <a:srgbClr val="F26B43"/>
          </p15:clr>
        </p15:guide>
        <p15:guide id="7" orient="horz" pos="4201" userDrawn="1">
          <p15:clr>
            <a:srgbClr val="F26B43"/>
          </p15:clr>
        </p15:guide>
        <p15:guide id="8" orient="horz" pos="640" userDrawn="1">
          <p15:clr>
            <a:srgbClr val="F26B43"/>
          </p15:clr>
        </p15:guide>
        <p15:guide id="9" pos="3828" userDrawn="1">
          <p15:clr>
            <a:srgbClr val="C35EA4"/>
          </p15:clr>
        </p15:guide>
        <p15:guide id="10" pos="3852" userDrawn="1">
          <p15:clr>
            <a:srgbClr val="C35EA4"/>
          </p15:clr>
        </p15:guide>
        <p15:guide id="11" orient="horz" pos="686" userDrawn="1">
          <p15:clr>
            <a:srgbClr val="000000"/>
          </p15:clr>
        </p15:guide>
        <p15:guide id="12" orient="horz" pos="3634" userDrawn="1">
          <p15:clr>
            <a:srgbClr val="000000"/>
          </p15:clr>
        </p15:guide>
        <p15:guide id="13" orient="horz" pos="2137" userDrawn="1">
          <p15:clr>
            <a:srgbClr val="C35EA4"/>
          </p15:clr>
        </p15:guide>
        <p15:guide id="14" orient="horz" pos="1706" userDrawn="1">
          <p15:clr>
            <a:srgbClr val="547EBF"/>
          </p15:clr>
        </p15:guide>
        <p15:guide id="15" orient="horz" pos="2614" userDrawn="1">
          <p15:clr>
            <a:srgbClr val="547EBF"/>
          </p15:clr>
        </p15:guide>
        <p15:guide id="16" orient="horz" pos="1729" userDrawn="1">
          <p15:clr>
            <a:srgbClr val="547EBF"/>
          </p15:clr>
        </p15:guide>
        <p15:guide id="17" orient="horz" pos="1661" userDrawn="1">
          <p15:clr>
            <a:srgbClr val="547EBF"/>
          </p15:clr>
        </p15:guide>
        <p15:guide id="18" orient="horz" pos="2591" userDrawn="1">
          <p15:clr>
            <a:srgbClr val="547EBF"/>
          </p15:clr>
        </p15:guide>
        <p15:guide id="19" orient="horz" pos="2659" userDrawn="1">
          <p15:clr>
            <a:srgbClr val="547EBF"/>
          </p15:clr>
        </p15:guide>
        <p15:guide id="20" pos="2661" userDrawn="1">
          <p15:clr>
            <a:srgbClr val="547EBF"/>
          </p15:clr>
        </p15:guide>
        <p15:guide id="21" pos="5019" userDrawn="1">
          <p15:clr>
            <a:srgbClr val="547EBF"/>
          </p15:clr>
        </p15:guide>
        <p15:guide id="22" pos="4997" userDrawn="1">
          <p15:clr>
            <a:srgbClr val="547EBF"/>
          </p15:clr>
        </p15:guide>
        <p15:guide id="23" pos="5065" userDrawn="1">
          <p15:clr>
            <a:srgbClr val="547EBF"/>
          </p15:clr>
        </p15:guide>
        <p15:guide id="24" pos="2615" userDrawn="1">
          <p15:clr>
            <a:srgbClr val="547EBF"/>
          </p15:clr>
        </p15:guide>
        <p15:guide id="25" pos="2683" userDrawn="1">
          <p15:clr>
            <a:srgbClr val="547EBF"/>
          </p15:clr>
        </p15:guide>
        <p15:guide id="26" pos="5609" userDrawn="1">
          <p15:clr>
            <a:srgbClr val="C35EA4"/>
          </p15:clr>
        </p15:guide>
        <p15:guide id="27" pos="5598" userDrawn="1">
          <p15:clr>
            <a:srgbClr val="C35EA4"/>
          </p15:clr>
        </p15:guide>
        <p15:guide id="28" pos="5632" userDrawn="1">
          <p15:clr>
            <a:srgbClr val="C35EA4"/>
          </p15:clr>
        </p15:guide>
        <p15:guide id="29" pos="2071" userDrawn="1">
          <p15:clr>
            <a:srgbClr val="C35EA4"/>
          </p15:clr>
        </p15:guide>
        <p15:guide id="30" pos="2082" userDrawn="1">
          <p15:clr>
            <a:srgbClr val="C35EA4"/>
          </p15:clr>
        </p15:guide>
        <p15:guide id="31" pos="2048" userDrawn="1">
          <p15:clr>
            <a:srgbClr val="C35EA4"/>
          </p15:clr>
        </p15:guide>
        <p15:guide id="32" orient="horz" pos="3748" userDrawn="1">
          <p15:clr>
            <a:srgbClr val="F26B43"/>
          </p15:clr>
        </p15:guide>
        <p15:guide id="34" pos="302" userDrawn="1">
          <p15:clr>
            <a:srgbClr val="000000"/>
          </p15:clr>
        </p15:guide>
        <p15:guide id="35" pos="7378" userDrawn="1">
          <p15:clr>
            <a:srgbClr val="000000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1763497" y="5583057"/>
            <a:ext cx="822961" cy="1123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sv-SE" altLang="sv-SE" sz="240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BB6EF61-FFB7-BF4C-B46E-19A5B3EF8E27}"/>
              </a:ext>
            </a:extLst>
          </p:cNvPr>
          <p:cNvSpPr/>
          <p:nvPr userDrawn="1"/>
        </p:nvSpPr>
        <p:spPr>
          <a:xfrm>
            <a:off x="8245025" y="6940597"/>
            <a:ext cx="943428" cy="6694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12095368-182A-8540-91C4-51D677D30AAB}"/>
              </a:ext>
            </a:extLst>
          </p:cNvPr>
          <p:cNvSpPr/>
          <p:nvPr userDrawn="1"/>
        </p:nvSpPr>
        <p:spPr>
          <a:xfrm>
            <a:off x="9246207" y="6940597"/>
            <a:ext cx="943428" cy="6694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DA3CB74-1DD1-EF4B-B471-8E18592BFE24}"/>
              </a:ext>
            </a:extLst>
          </p:cNvPr>
          <p:cNvSpPr/>
          <p:nvPr userDrawn="1"/>
        </p:nvSpPr>
        <p:spPr>
          <a:xfrm>
            <a:off x="10247390" y="6940597"/>
            <a:ext cx="943428" cy="6694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C0ED175-F1AC-C842-B756-FD1A08C75335}"/>
              </a:ext>
            </a:extLst>
          </p:cNvPr>
          <p:cNvSpPr/>
          <p:nvPr userDrawn="1"/>
        </p:nvSpPr>
        <p:spPr>
          <a:xfrm>
            <a:off x="11248573" y="6940597"/>
            <a:ext cx="943428" cy="6694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EA130A27-030C-3E4A-A52B-43D342A12CA9}"/>
              </a:ext>
            </a:extLst>
          </p:cNvPr>
          <p:cNvSpPr/>
          <p:nvPr userDrawn="1"/>
        </p:nvSpPr>
        <p:spPr>
          <a:xfrm>
            <a:off x="7243842" y="6940596"/>
            <a:ext cx="943428" cy="6694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AE17BE8-65BC-A24F-8CFE-75BF119070AA}"/>
              </a:ext>
            </a:extLst>
          </p:cNvPr>
          <p:cNvSpPr txBox="1"/>
          <p:nvPr userDrawn="1"/>
        </p:nvSpPr>
        <p:spPr>
          <a:xfrm>
            <a:off x="4815299" y="7026617"/>
            <a:ext cx="260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FRO Färger: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A55F54D4-538E-5C4B-A116-5D5D2047ECF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" y="5984797"/>
            <a:ext cx="434975" cy="684292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3905535B-4796-1D5D-5C6C-7AA2B6269535}"/>
              </a:ext>
            </a:extLst>
          </p:cNvPr>
          <p:cNvSpPr txBox="1"/>
          <p:nvPr userDrawn="1"/>
        </p:nvSpPr>
        <p:spPr>
          <a:xfrm>
            <a:off x="10851348" y="233364"/>
            <a:ext cx="5164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9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fro.se</a:t>
            </a:r>
            <a:endParaRPr lang="sv-SE" sz="9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26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9" r:id="rId2"/>
    <p:sldLayoutId id="2147483911" r:id="rId3"/>
    <p:sldLayoutId id="2147483910" r:id="rId4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C35EA4"/>
          </p15:clr>
        </p15:guide>
        <p15:guide id="2" pos="3840" userDrawn="1">
          <p15:clr>
            <a:srgbClr val="C35EA4"/>
          </p15:clr>
        </p15:guide>
        <p15:guide id="4" orient="horz" pos="2183" userDrawn="1">
          <p15:clr>
            <a:srgbClr val="C35EA4"/>
          </p15:clr>
        </p15:guide>
        <p15:guide id="5" pos="257" userDrawn="1">
          <p15:clr>
            <a:srgbClr val="F26B43"/>
          </p15:clr>
        </p15:guide>
        <p15:guide id="6" pos="7469" userDrawn="1">
          <p15:clr>
            <a:srgbClr val="F26B43"/>
          </p15:clr>
        </p15:guide>
        <p15:guide id="7" orient="horz" pos="4201" userDrawn="1">
          <p15:clr>
            <a:srgbClr val="F26B43"/>
          </p15:clr>
        </p15:guide>
        <p15:guide id="8" orient="horz" pos="640" userDrawn="1">
          <p15:clr>
            <a:srgbClr val="F26B43"/>
          </p15:clr>
        </p15:guide>
        <p15:guide id="9" pos="3828" userDrawn="1">
          <p15:clr>
            <a:srgbClr val="C35EA4"/>
          </p15:clr>
        </p15:guide>
        <p15:guide id="10" pos="3852" userDrawn="1">
          <p15:clr>
            <a:srgbClr val="C35EA4"/>
          </p15:clr>
        </p15:guide>
        <p15:guide id="11" orient="horz" pos="686" userDrawn="1">
          <p15:clr>
            <a:srgbClr val="000000"/>
          </p15:clr>
        </p15:guide>
        <p15:guide id="12" orient="horz" pos="3634" userDrawn="1">
          <p15:clr>
            <a:srgbClr val="000000"/>
          </p15:clr>
        </p15:guide>
        <p15:guide id="13" orient="horz" pos="2137" userDrawn="1">
          <p15:clr>
            <a:srgbClr val="C35EA4"/>
          </p15:clr>
        </p15:guide>
        <p15:guide id="14" orient="horz" pos="1706" userDrawn="1">
          <p15:clr>
            <a:srgbClr val="547EBF"/>
          </p15:clr>
        </p15:guide>
        <p15:guide id="15" orient="horz" pos="2614" userDrawn="1">
          <p15:clr>
            <a:srgbClr val="547EBF"/>
          </p15:clr>
        </p15:guide>
        <p15:guide id="16" orient="horz" pos="1729" userDrawn="1">
          <p15:clr>
            <a:srgbClr val="547EBF"/>
          </p15:clr>
        </p15:guide>
        <p15:guide id="17" orient="horz" pos="1661" userDrawn="1">
          <p15:clr>
            <a:srgbClr val="547EBF"/>
          </p15:clr>
        </p15:guide>
        <p15:guide id="18" orient="horz" pos="2591" userDrawn="1">
          <p15:clr>
            <a:srgbClr val="547EBF"/>
          </p15:clr>
        </p15:guide>
        <p15:guide id="19" orient="horz" pos="2659" userDrawn="1">
          <p15:clr>
            <a:srgbClr val="547EBF"/>
          </p15:clr>
        </p15:guide>
        <p15:guide id="20" pos="2661" userDrawn="1">
          <p15:clr>
            <a:srgbClr val="547EBF"/>
          </p15:clr>
        </p15:guide>
        <p15:guide id="21" pos="5019" userDrawn="1">
          <p15:clr>
            <a:srgbClr val="547EBF"/>
          </p15:clr>
        </p15:guide>
        <p15:guide id="22" pos="4997" userDrawn="1">
          <p15:clr>
            <a:srgbClr val="547EBF"/>
          </p15:clr>
        </p15:guide>
        <p15:guide id="23" pos="5065" userDrawn="1">
          <p15:clr>
            <a:srgbClr val="547EBF"/>
          </p15:clr>
        </p15:guide>
        <p15:guide id="24" pos="2615" userDrawn="1">
          <p15:clr>
            <a:srgbClr val="547EBF"/>
          </p15:clr>
        </p15:guide>
        <p15:guide id="25" pos="2683" userDrawn="1">
          <p15:clr>
            <a:srgbClr val="547EBF"/>
          </p15:clr>
        </p15:guide>
        <p15:guide id="26" pos="5609" userDrawn="1">
          <p15:clr>
            <a:srgbClr val="C35EA4"/>
          </p15:clr>
        </p15:guide>
        <p15:guide id="27" pos="5598" userDrawn="1">
          <p15:clr>
            <a:srgbClr val="C35EA4"/>
          </p15:clr>
        </p15:guide>
        <p15:guide id="28" pos="5632" userDrawn="1">
          <p15:clr>
            <a:srgbClr val="C35EA4"/>
          </p15:clr>
        </p15:guide>
        <p15:guide id="29" pos="2071" userDrawn="1">
          <p15:clr>
            <a:srgbClr val="C35EA4"/>
          </p15:clr>
        </p15:guide>
        <p15:guide id="30" pos="2082" userDrawn="1">
          <p15:clr>
            <a:srgbClr val="C35EA4"/>
          </p15:clr>
        </p15:guide>
        <p15:guide id="31" pos="2048" userDrawn="1">
          <p15:clr>
            <a:srgbClr val="C35EA4"/>
          </p15:clr>
        </p15:guide>
        <p15:guide id="32" orient="horz" pos="3748" userDrawn="1">
          <p15:clr>
            <a:srgbClr val="F26B43"/>
          </p15:clr>
        </p15:guide>
        <p15:guide id="34" pos="302" userDrawn="1">
          <p15:clr>
            <a:srgbClr val="000000"/>
          </p15:clr>
        </p15:guide>
        <p15:guide id="35" pos="7378" userDrawn="1">
          <p15:clr>
            <a:srgbClr val="000000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1763497" y="5583057"/>
            <a:ext cx="822961" cy="1123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sv-SE" altLang="sv-SE" sz="240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BB6EF61-FFB7-BF4C-B46E-19A5B3EF8E27}"/>
              </a:ext>
            </a:extLst>
          </p:cNvPr>
          <p:cNvSpPr/>
          <p:nvPr userDrawn="1"/>
        </p:nvSpPr>
        <p:spPr>
          <a:xfrm>
            <a:off x="8245025" y="6940597"/>
            <a:ext cx="943428" cy="6694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12095368-182A-8540-91C4-51D677D30AAB}"/>
              </a:ext>
            </a:extLst>
          </p:cNvPr>
          <p:cNvSpPr/>
          <p:nvPr userDrawn="1"/>
        </p:nvSpPr>
        <p:spPr>
          <a:xfrm>
            <a:off x="9246207" y="6940597"/>
            <a:ext cx="943428" cy="6694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DA3CB74-1DD1-EF4B-B471-8E18592BFE24}"/>
              </a:ext>
            </a:extLst>
          </p:cNvPr>
          <p:cNvSpPr/>
          <p:nvPr userDrawn="1"/>
        </p:nvSpPr>
        <p:spPr>
          <a:xfrm>
            <a:off x="10247390" y="6940597"/>
            <a:ext cx="943428" cy="6694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C0ED175-F1AC-C842-B756-FD1A08C75335}"/>
              </a:ext>
            </a:extLst>
          </p:cNvPr>
          <p:cNvSpPr/>
          <p:nvPr userDrawn="1"/>
        </p:nvSpPr>
        <p:spPr>
          <a:xfrm>
            <a:off x="11248573" y="6940597"/>
            <a:ext cx="943428" cy="6694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EA130A27-030C-3E4A-A52B-43D342A12CA9}"/>
              </a:ext>
            </a:extLst>
          </p:cNvPr>
          <p:cNvSpPr/>
          <p:nvPr userDrawn="1"/>
        </p:nvSpPr>
        <p:spPr>
          <a:xfrm>
            <a:off x="7243842" y="6940596"/>
            <a:ext cx="943428" cy="6694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AE17BE8-65BC-A24F-8CFE-75BF119070AA}"/>
              </a:ext>
            </a:extLst>
          </p:cNvPr>
          <p:cNvSpPr txBox="1"/>
          <p:nvPr userDrawn="1"/>
        </p:nvSpPr>
        <p:spPr>
          <a:xfrm>
            <a:off x="4815299" y="7026617"/>
            <a:ext cx="260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FRO Färger: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111841DA-F4BE-CC4D-807A-485436AE9C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" y="5984797"/>
            <a:ext cx="434975" cy="684292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A2A79D48-4186-D17D-0C9D-DB787F5D1219}"/>
              </a:ext>
            </a:extLst>
          </p:cNvPr>
          <p:cNvSpPr txBox="1"/>
          <p:nvPr userDrawn="1"/>
        </p:nvSpPr>
        <p:spPr>
          <a:xfrm>
            <a:off x="10851348" y="233364"/>
            <a:ext cx="5164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9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fro.se</a:t>
            </a:r>
            <a:endParaRPr lang="sv-SE" sz="9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63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C35EA4"/>
          </p15:clr>
        </p15:guide>
        <p15:guide id="2" pos="3840" userDrawn="1">
          <p15:clr>
            <a:srgbClr val="C35EA4"/>
          </p15:clr>
        </p15:guide>
        <p15:guide id="4" orient="horz" pos="2183" userDrawn="1">
          <p15:clr>
            <a:srgbClr val="C35EA4"/>
          </p15:clr>
        </p15:guide>
        <p15:guide id="5" pos="257" userDrawn="1">
          <p15:clr>
            <a:srgbClr val="F26B43"/>
          </p15:clr>
        </p15:guide>
        <p15:guide id="6" pos="7469" userDrawn="1">
          <p15:clr>
            <a:srgbClr val="F26B43"/>
          </p15:clr>
        </p15:guide>
        <p15:guide id="7" orient="horz" pos="4201" userDrawn="1">
          <p15:clr>
            <a:srgbClr val="F26B43"/>
          </p15:clr>
        </p15:guide>
        <p15:guide id="8" orient="horz" pos="640" userDrawn="1">
          <p15:clr>
            <a:srgbClr val="F26B43"/>
          </p15:clr>
        </p15:guide>
        <p15:guide id="9" pos="3828" userDrawn="1">
          <p15:clr>
            <a:srgbClr val="C35EA4"/>
          </p15:clr>
        </p15:guide>
        <p15:guide id="10" pos="3852" userDrawn="1">
          <p15:clr>
            <a:srgbClr val="C35EA4"/>
          </p15:clr>
        </p15:guide>
        <p15:guide id="11" orient="horz" pos="686" userDrawn="1">
          <p15:clr>
            <a:srgbClr val="000000"/>
          </p15:clr>
        </p15:guide>
        <p15:guide id="12" orient="horz" pos="3634" userDrawn="1">
          <p15:clr>
            <a:srgbClr val="000000"/>
          </p15:clr>
        </p15:guide>
        <p15:guide id="13" orient="horz" pos="2137" userDrawn="1">
          <p15:clr>
            <a:srgbClr val="C35EA4"/>
          </p15:clr>
        </p15:guide>
        <p15:guide id="14" orient="horz" pos="1706" userDrawn="1">
          <p15:clr>
            <a:srgbClr val="547EBF"/>
          </p15:clr>
        </p15:guide>
        <p15:guide id="15" orient="horz" pos="2614" userDrawn="1">
          <p15:clr>
            <a:srgbClr val="547EBF"/>
          </p15:clr>
        </p15:guide>
        <p15:guide id="16" orient="horz" pos="1729" userDrawn="1">
          <p15:clr>
            <a:srgbClr val="547EBF"/>
          </p15:clr>
        </p15:guide>
        <p15:guide id="17" orient="horz" pos="1661" userDrawn="1">
          <p15:clr>
            <a:srgbClr val="547EBF"/>
          </p15:clr>
        </p15:guide>
        <p15:guide id="18" orient="horz" pos="2591" userDrawn="1">
          <p15:clr>
            <a:srgbClr val="547EBF"/>
          </p15:clr>
        </p15:guide>
        <p15:guide id="19" orient="horz" pos="2659" userDrawn="1">
          <p15:clr>
            <a:srgbClr val="547EBF"/>
          </p15:clr>
        </p15:guide>
        <p15:guide id="20" pos="2661" userDrawn="1">
          <p15:clr>
            <a:srgbClr val="547EBF"/>
          </p15:clr>
        </p15:guide>
        <p15:guide id="21" pos="5019" userDrawn="1">
          <p15:clr>
            <a:srgbClr val="547EBF"/>
          </p15:clr>
        </p15:guide>
        <p15:guide id="22" pos="4997" userDrawn="1">
          <p15:clr>
            <a:srgbClr val="547EBF"/>
          </p15:clr>
        </p15:guide>
        <p15:guide id="23" pos="5065" userDrawn="1">
          <p15:clr>
            <a:srgbClr val="547EBF"/>
          </p15:clr>
        </p15:guide>
        <p15:guide id="24" pos="2615" userDrawn="1">
          <p15:clr>
            <a:srgbClr val="547EBF"/>
          </p15:clr>
        </p15:guide>
        <p15:guide id="25" pos="2683" userDrawn="1">
          <p15:clr>
            <a:srgbClr val="547EBF"/>
          </p15:clr>
        </p15:guide>
        <p15:guide id="26" pos="5609" userDrawn="1">
          <p15:clr>
            <a:srgbClr val="C35EA4"/>
          </p15:clr>
        </p15:guide>
        <p15:guide id="27" pos="5598" userDrawn="1">
          <p15:clr>
            <a:srgbClr val="C35EA4"/>
          </p15:clr>
        </p15:guide>
        <p15:guide id="28" pos="5632" userDrawn="1">
          <p15:clr>
            <a:srgbClr val="C35EA4"/>
          </p15:clr>
        </p15:guide>
        <p15:guide id="29" pos="2071" userDrawn="1">
          <p15:clr>
            <a:srgbClr val="C35EA4"/>
          </p15:clr>
        </p15:guide>
        <p15:guide id="30" pos="2082" userDrawn="1">
          <p15:clr>
            <a:srgbClr val="C35EA4"/>
          </p15:clr>
        </p15:guide>
        <p15:guide id="31" pos="2048" userDrawn="1">
          <p15:clr>
            <a:srgbClr val="C35EA4"/>
          </p15:clr>
        </p15:guide>
        <p15:guide id="32" orient="horz" pos="3748" userDrawn="1">
          <p15:clr>
            <a:srgbClr val="F26B43"/>
          </p15:clr>
        </p15:guide>
        <p15:guide id="34" pos="302" userDrawn="1">
          <p15:clr>
            <a:srgbClr val="000000"/>
          </p15:clr>
        </p15:guide>
        <p15:guide id="35" pos="7378" userDrawn="1">
          <p15:clr>
            <a:srgbClr val="000000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1763497" y="5583057"/>
            <a:ext cx="822961" cy="1123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sv-SE" altLang="sv-SE" sz="240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BB6EF61-FFB7-BF4C-B46E-19A5B3EF8E27}"/>
              </a:ext>
            </a:extLst>
          </p:cNvPr>
          <p:cNvSpPr/>
          <p:nvPr userDrawn="1"/>
        </p:nvSpPr>
        <p:spPr>
          <a:xfrm>
            <a:off x="8245025" y="6940597"/>
            <a:ext cx="943428" cy="6694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12095368-182A-8540-91C4-51D677D30AAB}"/>
              </a:ext>
            </a:extLst>
          </p:cNvPr>
          <p:cNvSpPr/>
          <p:nvPr userDrawn="1"/>
        </p:nvSpPr>
        <p:spPr>
          <a:xfrm>
            <a:off x="9246207" y="6940597"/>
            <a:ext cx="943428" cy="6694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DA3CB74-1DD1-EF4B-B471-8E18592BFE24}"/>
              </a:ext>
            </a:extLst>
          </p:cNvPr>
          <p:cNvSpPr/>
          <p:nvPr userDrawn="1"/>
        </p:nvSpPr>
        <p:spPr>
          <a:xfrm>
            <a:off x="10247390" y="6940597"/>
            <a:ext cx="943428" cy="6694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C0ED175-F1AC-C842-B756-FD1A08C75335}"/>
              </a:ext>
            </a:extLst>
          </p:cNvPr>
          <p:cNvSpPr/>
          <p:nvPr userDrawn="1"/>
        </p:nvSpPr>
        <p:spPr>
          <a:xfrm>
            <a:off x="11248573" y="6940597"/>
            <a:ext cx="943428" cy="6694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EA130A27-030C-3E4A-A52B-43D342A12CA9}"/>
              </a:ext>
            </a:extLst>
          </p:cNvPr>
          <p:cNvSpPr/>
          <p:nvPr userDrawn="1"/>
        </p:nvSpPr>
        <p:spPr>
          <a:xfrm>
            <a:off x="7243842" y="6940596"/>
            <a:ext cx="943428" cy="6694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AE17BE8-65BC-A24F-8CFE-75BF119070AA}"/>
              </a:ext>
            </a:extLst>
          </p:cNvPr>
          <p:cNvSpPr txBox="1"/>
          <p:nvPr userDrawn="1"/>
        </p:nvSpPr>
        <p:spPr>
          <a:xfrm>
            <a:off x="4815299" y="7026617"/>
            <a:ext cx="260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FRO Färger: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111841DA-F4BE-CC4D-807A-485436AE9C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" y="5984797"/>
            <a:ext cx="434975" cy="684292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86198E65-90A8-95A6-2854-74902791D1CF}"/>
              </a:ext>
            </a:extLst>
          </p:cNvPr>
          <p:cNvSpPr txBox="1"/>
          <p:nvPr userDrawn="1"/>
        </p:nvSpPr>
        <p:spPr>
          <a:xfrm>
            <a:off x="10851348" y="233364"/>
            <a:ext cx="5164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9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fro.se</a:t>
            </a:r>
            <a:endParaRPr lang="sv-SE" sz="9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43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74C4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C35EA4"/>
          </p15:clr>
        </p15:guide>
        <p15:guide id="2" pos="3840" userDrawn="1">
          <p15:clr>
            <a:srgbClr val="C35EA4"/>
          </p15:clr>
        </p15:guide>
        <p15:guide id="4" orient="horz" pos="2183" userDrawn="1">
          <p15:clr>
            <a:srgbClr val="C35EA4"/>
          </p15:clr>
        </p15:guide>
        <p15:guide id="5" pos="257" userDrawn="1">
          <p15:clr>
            <a:srgbClr val="F26B43"/>
          </p15:clr>
        </p15:guide>
        <p15:guide id="6" pos="7469" userDrawn="1">
          <p15:clr>
            <a:srgbClr val="F26B43"/>
          </p15:clr>
        </p15:guide>
        <p15:guide id="7" orient="horz" pos="4201" userDrawn="1">
          <p15:clr>
            <a:srgbClr val="F26B43"/>
          </p15:clr>
        </p15:guide>
        <p15:guide id="8" orient="horz" pos="640" userDrawn="1">
          <p15:clr>
            <a:srgbClr val="F26B43"/>
          </p15:clr>
        </p15:guide>
        <p15:guide id="9" pos="3828" userDrawn="1">
          <p15:clr>
            <a:srgbClr val="C35EA4"/>
          </p15:clr>
        </p15:guide>
        <p15:guide id="10" pos="3852" userDrawn="1">
          <p15:clr>
            <a:srgbClr val="C35EA4"/>
          </p15:clr>
        </p15:guide>
        <p15:guide id="11" orient="horz" pos="686" userDrawn="1">
          <p15:clr>
            <a:srgbClr val="000000"/>
          </p15:clr>
        </p15:guide>
        <p15:guide id="12" orient="horz" pos="3634" userDrawn="1">
          <p15:clr>
            <a:srgbClr val="000000"/>
          </p15:clr>
        </p15:guide>
        <p15:guide id="13" orient="horz" pos="2137" userDrawn="1">
          <p15:clr>
            <a:srgbClr val="C35EA4"/>
          </p15:clr>
        </p15:guide>
        <p15:guide id="14" orient="horz" pos="1706" userDrawn="1">
          <p15:clr>
            <a:srgbClr val="547EBF"/>
          </p15:clr>
        </p15:guide>
        <p15:guide id="15" orient="horz" pos="2614" userDrawn="1">
          <p15:clr>
            <a:srgbClr val="547EBF"/>
          </p15:clr>
        </p15:guide>
        <p15:guide id="16" orient="horz" pos="1729" userDrawn="1">
          <p15:clr>
            <a:srgbClr val="547EBF"/>
          </p15:clr>
        </p15:guide>
        <p15:guide id="17" orient="horz" pos="1661" userDrawn="1">
          <p15:clr>
            <a:srgbClr val="547EBF"/>
          </p15:clr>
        </p15:guide>
        <p15:guide id="18" orient="horz" pos="2591" userDrawn="1">
          <p15:clr>
            <a:srgbClr val="547EBF"/>
          </p15:clr>
        </p15:guide>
        <p15:guide id="19" orient="horz" pos="2659" userDrawn="1">
          <p15:clr>
            <a:srgbClr val="547EBF"/>
          </p15:clr>
        </p15:guide>
        <p15:guide id="20" pos="2661" userDrawn="1">
          <p15:clr>
            <a:srgbClr val="547EBF"/>
          </p15:clr>
        </p15:guide>
        <p15:guide id="21" pos="5019" userDrawn="1">
          <p15:clr>
            <a:srgbClr val="547EBF"/>
          </p15:clr>
        </p15:guide>
        <p15:guide id="22" pos="4997" userDrawn="1">
          <p15:clr>
            <a:srgbClr val="547EBF"/>
          </p15:clr>
        </p15:guide>
        <p15:guide id="23" pos="5065" userDrawn="1">
          <p15:clr>
            <a:srgbClr val="547EBF"/>
          </p15:clr>
        </p15:guide>
        <p15:guide id="24" pos="2615" userDrawn="1">
          <p15:clr>
            <a:srgbClr val="547EBF"/>
          </p15:clr>
        </p15:guide>
        <p15:guide id="25" pos="2683" userDrawn="1">
          <p15:clr>
            <a:srgbClr val="547EBF"/>
          </p15:clr>
        </p15:guide>
        <p15:guide id="26" pos="5609" userDrawn="1">
          <p15:clr>
            <a:srgbClr val="C35EA4"/>
          </p15:clr>
        </p15:guide>
        <p15:guide id="27" pos="5598" userDrawn="1">
          <p15:clr>
            <a:srgbClr val="C35EA4"/>
          </p15:clr>
        </p15:guide>
        <p15:guide id="28" pos="5632" userDrawn="1">
          <p15:clr>
            <a:srgbClr val="C35EA4"/>
          </p15:clr>
        </p15:guide>
        <p15:guide id="29" pos="2071" userDrawn="1">
          <p15:clr>
            <a:srgbClr val="C35EA4"/>
          </p15:clr>
        </p15:guide>
        <p15:guide id="30" pos="2082" userDrawn="1">
          <p15:clr>
            <a:srgbClr val="C35EA4"/>
          </p15:clr>
        </p15:guide>
        <p15:guide id="31" pos="2048" userDrawn="1">
          <p15:clr>
            <a:srgbClr val="C35EA4"/>
          </p15:clr>
        </p15:guide>
        <p15:guide id="32" orient="horz" pos="3748" userDrawn="1">
          <p15:clr>
            <a:srgbClr val="F26B43"/>
          </p15:clr>
        </p15:guide>
        <p15:guide id="34" pos="302" userDrawn="1">
          <p15:clr>
            <a:srgbClr val="000000"/>
          </p15:clr>
        </p15:guide>
        <p15:guide id="35" pos="7378" userDrawn="1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5877A9-D743-D790-C1D1-AB382669B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FRO POWERPOINT MALL - V2.01 – 2022-07-17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59A2F5B1-050C-BA3A-963C-E75FA2E34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3FD5A-F789-4520-82F0-D44854992AE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F66805-F334-FD81-DC64-791EECC0D1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Detta är FROs officiella Powerpoint mall och skall användas vid alla presentationer som genomförs i FROs regi. </a:t>
            </a:r>
          </a:p>
          <a:p>
            <a:endParaRPr lang="sv-SE" dirty="0"/>
          </a:p>
          <a:p>
            <a:r>
              <a:rPr lang="sv-SE" dirty="0"/>
              <a:t>Du hittar senaste versionen av mallen på </a:t>
            </a:r>
            <a:r>
              <a:rPr lang="sv-SE" dirty="0" err="1"/>
              <a:t>fro.se</a:t>
            </a:r>
            <a:r>
              <a:rPr lang="sv-SE" dirty="0"/>
              <a:t> under [ </a:t>
            </a:r>
            <a:r>
              <a:rPr lang="sv-SE" dirty="0" err="1"/>
              <a:t>Filarkiv</a:t>
            </a:r>
            <a:r>
              <a:rPr lang="sv-SE" dirty="0"/>
              <a:t> / FRO Handbok / Mallar / ]</a:t>
            </a:r>
          </a:p>
          <a:p>
            <a:endParaRPr lang="sv-SE" dirty="0"/>
          </a:p>
          <a:p>
            <a:r>
              <a:rPr lang="sv-SE" dirty="0"/>
              <a:t>Du kan hitta en film med instruktion om hur mallen fungerar här: </a:t>
            </a:r>
          </a:p>
          <a:p>
            <a:endParaRPr lang="sv-SE" dirty="0"/>
          </a:p>
          <a:p>
            <a:r>
              <a:rPr lang="sv-SE" dirty="0" err="1"/>
              <a:t>https</a:t>
            </a:r>
            <a:r>
              <a:rPr lang="sv-SE" dirty="0"/>
              <a:t>://</a:t>
            </a:r>
          </a:p>
          <a:p>
            <a:endParaRPr lang="sv-SE" dirty="0"/>
          </a:p>
          <a:p>
            <a:r>
              <a:rPr lang="sv-SE" dirty="0"/>
              <a:t>Alternativt kan du scanna QR koden nedan med din mobil och filmen öppnas på den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b="1" dirty="0"/>
              <a:t>Tips: </a:t>
            </a:r>
            <a:r>
              <a:rPr lang="sv-SE" dirty="0"/>
              <a:t>Alla kan jobba med Powerpoint genom Microsofts ”</a:t>
            </a:r>
            <a:r>
              <a:rPr lang="sv-SE" dirty="0" err="1"/>
              <a:t>office.com</a:t>
            </a:r>
            <a:r>
              <a:rPr lang="sv-SE" dirty="0"/>
              <a:t>” där man enkelt kan få ett gratiskonto.</a:t>
            </a:r>
          </a:p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8A04520-8679-6D1C-1334-3FEF79189B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2607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A72C64-1703-72BE-4EE5-DF0F3070E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CHANGE LOG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550B4C79-4073-A086-D9E6-90CC2D08F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3FD5A-F789-4520-82F0-D44854992AE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184E4A1-B953-9E40-4B14-D0589B53AE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Följande ändringar är i denna uppdatering: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Ändrade innehåll på förstasidan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Tog bort </a:t>
            </a:r>
            <a:r>
              <a:rPr lang="sv-SE" dirty="0" err="1"/>
              <a:t>www</a:t>
            </a:r>
            <a:r>
              <a:rPr lang="sv-SE" dirty="0"/>
              <a:t> i adressen uppe till höger.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019D841-093A-6F4F-7719-8A44E2A85D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9302739"/>
      </p:ext>
    </p:extLst>
  </p:cSld>
  <p:clrMapOvr>
    <a:masterClrMapping/>
  </p:clrMapOvr>
</p:sld>
</file>

<file path=ppt/theme/theme1.xml><?xml version="1.0" encoding="utf-8"?>
<a:theme xmlns:a="http://schemas.openxmlformats.org/drawingml/2006/main" name="Start/Slut Sidor">
  <a:themeElements>
    <a:clrScheme name="FROStandardFärger202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497FC1"/>
      </a:accent1>
      <a:accent2>
        <a:srgbClr val="1A4D8F"/>
      </a:accent2>
      <a:accent3>
        <a:srgbClr val="1A2C4B"/>
      </a:accent3>
      <a:accent4>
        <a:srgbClr val="534889"/>
      </a:accent4>
      <a:accent5>
        <a:srgbClr val="FDC706"/>
      </a:accent5>
      <a:accent6>
        <a:srgbClr val="333333"/>
      </a:accent6>
      <a:hlink>
        <a:srgbClr val="5F5F5F"/>
      </a:hlink>
      <a:folHlink>
        <a:srgbClr val="919191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rgbClr val="3F74C0"/>
          </a:solidFill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 eaLnBrk="1" hangingPunct="1">
          <a:spcBef>
            <a:spcPct val="0"/>
          </a:spcBef>
          <a:buFontTx/>
          <a:buNone/>
          <a:defRPr sz="3200" b="1" dirty="0" err="1">
            <a:solidFill>
              <a:srgbClr val="3A74C4"/>
            </a:solidFill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20615-FROPowerPointMall_V2_01" id="{8891AD95-C35A-C34C-A94F-B7622448F845}" vid="{4A973BFB-1F85-6749-9690-23FFC995470B}"/>
    </a:ext>
  </a:extLst>
</a:theme>
</file>

<file path=ppt/theme/theme2.xml><?xml version="1.0" encoding="utf-8"?>
<a:theme xmlns:a="http://schemas.openxmlformats.org/drawingml/2006/main" name="Kapitelrubikbilder">
  <a:themeElements>
    <a:clrScheme name="FROStandardFärger202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497FC1"/>
      </a:accent1>
      <a:accent2>
        <a:srgbClr val="1A4D8F"/>
      </a:accent2>
      <a:accent3>
        <a:srgbClr val="1A2C4B"/>
      </a:accent3>
      <a:accent4>
        <a:srgbClr val="534889"/>
      </a:accent4>
      <a:accent5>
        <a:srgbClr val="FDC706"/>
      </a:accent5>
      <a:accent6>
        <a:srgbClr val="333333"/>
      </a:accent6>
      <a:hlink>
        <a:srgbClr val="5F5F5F"/>
      </a:hlink>
      <a:folHlink>
        <a:srgbClr val="919191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rgbClr val="3F74C0"/>
          </a:solidFill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 eaLnBrk="1" hangingPunct="1">
          <a:spcBef>
            <a:spcPct val="0"/>
          </a:spcBef>
          <a:buFontTx/>
          <a:buNone/>
          <a:defRPr sz="3200" b="1" dirty="0" err="1">
            <a:solidFill>
              <a:srgbClr val="3A74C4"/>
            </a:solidFill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20615-FROPowerPointMall_V2_01" id="{8891AD95-C35A-C34C-A94F-B7622448F845}" vid="{A83F5BE5-E400-1442-80B0-9517E67E6CAB}"/>
    </a:ext>
  </a:extLst>
</a:theme>
</file>

<file path=ppt/theme/theme3.xml><?xml version="1.0" encoding="utf-8"?>
<a:theme xmlns:a="http://schemas.openxmlformats.org/drawingml/2006/main" name="Helsidesbilder">
  <a:themeElements>
    <a:clrScheme name="FROStandardFärger202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497FC1"/>
      </a:accent1>
      <a:accent2>
        <a:srgbClr val="1A4D8F"/>
      </a:accent2>
      <a:accent3>
        <a:srgbClr val="1A2C4B"/>
      </a:accent3>
      <a:accent4>
        <a:srgbClr val="534889"/>
      </a:accent4>
      <a:accent5>
        <a:srgbClr val="FDC706"/>
      </a:accent5>
      <a:accent6>
        <a:srgbClr val="333333"/>
      </a:accent6>
      <a:hlink>
        <a:srgbClr val="5F5F5F"/>
      </a:hlink>
      <a:folHlink>
        <a:srgbClr val="919191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20000"/>
            <a:lumOff val="80000"/>
          </a:schemeClr>
        </a:solidFill>
        <a:ln w="9525">
          <a:noFill/>
          <a:miter lim="800000"/>
          <a:headEnd/>
          <a:tailEnd/>
        </a:ln>
        <a:effectLst/>
      </a:spPr>
      <a:bodyPr rtlCol="0" anchor="ctr"/>
      <a:lstStyle>
        <a:defPPr algn="ctr" eaLnBrk="1" hangingPunct="1">
          <a:spcBef>
            <a:spcPct val="0"/>
          </a:spcBef>
          <a:buFontTx/>
          <a:buNone/>
          <a:defRPr sz="3200" b="1" dirty="0" err="1">
            <a:solidFill>
              <a:srgbClr val="3A74C4"/>
            </a:solidFill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20615-FROPowerPointMall_V2_01" id="{8891AD95-C35A-C34C-A94F-B7622448F845}" vid="{89001274-EBEC-B049-AE22-9DB0D58745D0}"/>
    </a:ext>
  </a:extLst>
</a:theme>
</file>

<file path=ppt/theme/theme4.xml><?xml version="1.0" encoding="utf-8"?>
<a:theme xmlns:a="http://schemas.openxmlformats.org/drawingml/2006/main" name="Splitbilder">
  <a:themeElements>
    <a:clrScheme name="FROStandardFärger202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497FC1"/>
      </a:accent1>
      <a:accent2>
        <a:srgbClr val="1A4D8F"/>
      </a:accent2>
      <a:accent3>
        <a:srgbClr val="1A2C4B"/>
      </a:accent3>
      <a:accent4>
        <a:srgbClr val="534889"/>
      </a:accent4>
      <a:accent5>
        <a:srgbClr val="FDC706"/>
      </a:accent5>
      <a:accent6>
        <a:srgbClr val="333333"/>
      </a:accent6>
      <a:hlink>
        <a:srgbClr val="5F5F5F"/>
      </a:hlink>
      <a:folHlink>
        <a:srgbClr val="919191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rgbClr val="3F74C0"/>
          </a:solidFill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 eaLnBrk="1" hangingPunct="1">
          <a:spcBef>
            <a:spcPct val="0"/>
          </a:spcBef>
          <a:buFontTx/>
          <a:buNone/>
          <a:defRPr sz="3200" b="1" dirty="0" err="1">
            <a:solidFill>
              <a:srgbClr val="3A74C4"/>
            </a:solidFill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20615-FROPowerPointMall_V2_01" id="{8891AD95-C35A-C34C-A94F-B7622448F845}" vid="{27DB72B0-2DDB-5449-AF5C-9EB61A0A59CA}"/>
    </a:ext>
  </a:extLst>
</a:theme>
</file>

<file path=ppt/theme/theme5.xml><?xml version="1.0" encoding="utf-8"?>
<a:theme xmlns:a="http://schemas.openxmlformats.org/drawingml/2006/main" name="Färdiga Sidor">
  <a:themeElements>
    <a:clrScheme name="FROStandardFärger202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497FC1"/>
      </a:accent1>
      <a:accent2>
        <a:srgbClr val="1A4D8F"/>
      </a:accent2>
      <a:accent3>
        <a:srgbClr val="1A2C4B"/>
      </a:accent3>
      <a:accent4>
        <a:srgbClr val="534889"/>
      </a:accent4>
      <a:accent5>
        <a:srgbClr val="FDC706"/>
      </a:accent5>
      <a:accent6>
        <a:srgbClr val="333333"/>
      </a:accent6>
      <a:hlink>
        <a:srgbClr val="5F5F5F"/>
      </a:hlink>
      <a:folHlink>
        <a:srgbClr val="919191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rgbClr val="3F74C0"/>
          </a:solidFill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 eaLnBrk="1" hangingPunct="1">
          <a:spcBef>
            <a:spcPct val="0"/>
          </a:spcBef>
          <a:buFontTx/>
          <a:buNone/>
          <a:defRPr sz="3200" b="1" dirty="0" err="1">
            <a:solidFill>
              <a:srgbClr val="3A74C4"/>
            </a:solidFill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20615-FROPowerPointMall_V2_01" id="{8891AD95-C35A-C34C-A94F-B7622448F845}" vid="{7CEC817E-0525-CD44-8220-A1A680E837A2}"/>
    </a:ext>
  </a:extLst>
</a:theme>
</file>

<file path=ppt/theme/theme6.xml><?xml version="1.0" encoding="utf-8"?>
<a:theme xmlns:a="http://schemas.openxmlformats.org/drawingml/2006/main" name="Lektionssidor">
  <a:themeElements>
    <a:clrScheme name="FROStandardFärger202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497FC1"/>
      </a:accent1>
      <a:accent2>
        <a:srgbClr val="1A4D8F"/>
      </a:accent2>
      <a:accent3>
        <a:srgbClr val="1A2C4B"/>
      </a:accent3>
      <a:accent4>
        <a:srgbClr val="534889"/>
      </a:accent4>
      <a:accent5>
        <a:srgbClr val="FDC706"/>
      </a:accent5>
      <a:accent6>
        <a:srgbClr val="333333"/>
      </a:accent6>
      <a:hlink>
        <a:srgbClr val="5F5F5F"/>
      </a:hlink>
      <a:folHlink>
        <a:srgbClr val="919191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rgbClr val="3F74C0"/>
          </a:solidFill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 eaLnBrk="1" hangingPunct="1">
          <a:spcBef>
            <a:spcPct val="0"/>
          </a:spcBef>
          <a:buFontTx/>
          <a:buNone/>
          <a:defRPr sz="3200" b="1" dirty="0" err="1">
            <a:solidFill>
              <a:srgbClr val="3A74C4"/>
            </a:solidFill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20615-FROPowerPointMall_V2_01" id="{8891AD95-C35A-C34C-A94F-B7622448F845}" vid="{3CDDC47C-7321-E147-AA6C-5C15FBA42260}"/>
    </a:ext>
  </a:extLst>
</a:theme>
</file>

<file path=ppt/theme/theme7.xml><?xml version="1.0" encoding="utf-8"?>
<a:theme xmlns:a="http://schemas.openxmlformats.org/drawingml/2006/main" name="Frågebilder">
  <a:themeElements>
    <a:clrScheme name="FROStandardFärger202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497FC1"/>
      </a:accent1>
      <a:accent2>
        <a:srgbClr val="1A4D8F"/>
      </a:accent2>
      <a:accent3>
        <a:srgbClr val="1A2C4B"/>
      </a:accent3>
      <a:accent4>
        <a:srgbClr val="534889"/>
      </a:accent4>
      <a:accent5>
        <a:srgbClr val="FDC706"/>
      </a:accent5>
      <a:accent6>
        <a:srgbClr val="333333"/>
      </a:accent6>
      <a:hlink>
        <a:srgbClr val="5F5F5F"/>
      </a:hlink>
      <a:folHlink>
        <a:srgbClr val="919191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rgbClr val="3F74C0"/>
          </a:solidFill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 eaLnBrk="1" hangingPunct="1">
          <a:spcBef>
            <a:spcPct val="0"/>
          </a:spcBef>
          <a:buFontTx/>
          <a:buNone/>
          <a:defRPr sz="3200" b="1" dirty="0" err="1">
            <a:solidFill>
              <a:srgbClr val="3A74C4"/>
            </a:solidFill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20615-FROPowerPointMall_V2_01" id="{8891AD95-C35A-C34C-A94F-B7622448F845}" vid="{B627CA30-C4F1-894B-BBD1-EBC0D11026A9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be468a-d02a-4d4f-8915-749fd378e7d5" xsi:nil="true"/>
    <lcf76f155ced4ddcb4097134ff3c332f xmlns="63254fa8-edfe-46f6-bf9a-e0ae3f2c139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C40C103D06AC48BF0C3624AB2A2FD8" ma:contentTypeVersion="14" ma:contentTypeDescription="Create a new document." ma:contentTypeScope="" ma:versionID="1c7ccb89d664051f1958e5eba33c9726">
  <xsd:schema xmlns:xsd="http://www.w3.org/2001/XMLSchema" xmlns:xs="http://www.w3.org/2001/XMLSchema" xmlns:p="http://schemas.microsoft.com/office/2006/metadata/properties" xmlns:ns2="7ebe468a-d02a-4d4f-8915-749fd378e7d5" xmlns:ns3="63254fa8-edfe-46f6-bf9a-e0ae3f2c1390" targetNamespace="http://schemas.microsoft.com/office/2006/metadata/properties" ma:root="true" ma:fieldsID="6b8ea363fcc88a0167cf096aab5d6291" ns2:_="" ns3:_="">
    <xsd:import namespace="7ebe468a-d02a-4d4f-8915-749fd378e7d5"/>
    <xsd:import namespace="63254fa8-edfe-46f6-bf9a-e0ae3f2c139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be468a-d02a-4d4f-8915-749fd378e7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96290e69-f2a6-4a99-9283-39bedde638f7}" ma:internalName="TaxCatchAll" ma:showField="CatchAllData" ma:web="7ebe468a-d02a-4d4f-8915-749fd378e7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254fa8-edfe-46f6-bf9a-e0ae3f2c13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0ca1e6f-4a49-40ba-924f-ff3178212f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BE2881-CB75-49E5-93E5-72AD1FEB63E7}">
  <ds:schemaRefs>
    <ds:schemaRef ds:uri="http://schemas.microsoft.com/office/2006/metadata/properties"/>
    <ds:schemaRef ds:uri="http://schemas.microsoft.com/office/infopath/2007/PartnerControls"/>
    <ds:schemaRef ds:uri="7ebe468a-d02a-4d4f-8915-749fd378e7d5"/>
    <ds:schemaRef ds:uri="63254fa8-edfe-46f6-bf9a-e0ae3f2c1390"/>
  </ds:schemaRefs>
</ds:datastoreItem>
</file>

<file path=customXml/itemProps2.xml><?xml version="1.0" encoding="utf-8"?>
<ds:datastoreItem xmlns:ds="http://schemas.openxmlformats.org/officeDocument/2006/customXml" ds:itemID="{19BBD210-F540-4574-B827-8B6D36EFFF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4A3C45-9E68-4131-88C3-2D0DCDE658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be468a-d02a-4d4f-8915-749fd378e7d5"/>
    <ds:schemaRef ds:uri="63254fa8-edfe-46f6-bf9a-e0ae3f2c13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Slut Sidor</Template>
  <TotalTime>0</TotalTime>
  <Words>121</Words>
  <Application>Microsoft Office PowerPoint</Application>
  <PresentationFormat>Bredbild</PresentationFormat>
  <Paragraphs>24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Bildrubriker</vt:lpstr>
      </vt:variant>
      <vt:variant>
        <vt:i4>2</vt:i4>
      </vt:variant>
    </vt:vector>
  </HeadingPairs>
  <TitlesOfParts>
    <vt:vector size="9" baseType="lpstr">
      <vt:lpstr>Start/Slut Sidor</vt:lpstr>
      <vt:lpstr>Kapitelrubikbilder</vt:lpstr>
      <vt:lpstr>Helsidesbilder</vt:lpstr>
      <vt:lpstr>Splitbilder</vt:lpstr>
      <vt:lpstr>Färdiga Sidor</vt:lpstr>
      <vt:lpstr>Lektionssidor</vt:lpstr>
      <vt:lpstr>Frågebilder</vt:lpstr>
      <vt:lpstr>FRO POWERPOINT MALL - V2.01 – 2022-07-17</vt:lpstr>
      <vt:lpstr>CHANGE LOG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 POWERPOINT MALL - V2.01 – 2022-07-17</dc:title>
  <dc:creator>Mattias Olofsson</dc:creator>
  <cp:lastModifiedBy>Mattias Olofsson</cp:lastModifiedBy>
  <cp:revision>6</cp:revision>
  <cp:lastPrinted>2018-09-21T14:19:38Z</cp:lastPrinted>
  <dcterms:created xsi:type="dcterms:W3CDTF">2022-11-01T07:18:53Z</dcterms:created>
  <dcterms:modified xsi:type="dcterms:W3CDTF">2026-06-09T09:12:29Z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0x0101000DC40C103D06AC48BF0C3624AB2A2FD8</vt:lpwstr>
  </property>
  <property fmtid="{D5CDD505-2E9C-101B-9397-08002B2CF9AE}" pid="3" name="MediaServiceImageTags">
    <vt:lpwstr/>
  </property>
</Properties>
</file>